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4"/>
  </p:sldMasterIdLst>
  <p:notesMasterIdLst>
    <p:notesMasterId r:id="rId6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Lst>
  <p:sldSz cx="9144000" cy="5143500" type="screen16x9"/>
  <p:notesSz cx="6858000" cy="9144000"/>
  <p:embeddedFontLst>
    <p:embeddedFont>
      <p:font typeface="Sniglet"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654"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 give an example of how my grandmother talks to Siri and Google like they’re her friends.</a:t>
            </a:r>
            <a:endParaRPr/>
          </a:p>
          <a:p>
            <a:pPr marL="0" lvl="0" indent="0">
              <a:spcBef>
                <a:spcPts val="0"/>
              </a:spcBef>
              <a:spcAft>
                <a:spcPts val="0"/>
              </a:spcAft>
              <a:buNone/>
            </a:pPr>
            <a:r>
              <a:rPr lang="en"/>
              <a:t>There are many ways to find information on the Internet, but today we’ll talk about the fastest and most efficient ways to find what you’re looking for.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This question brings up the results for Harry Styles. Still not what she wants.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Now is the time to stop asking Google questions.  Google analyzes every word in your search, so today we’re going to work on ways to be more efficient with our searches.  Because as you’ll see in a minute, every word and every letter, even the order of the words will drastically change your search results.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Turns out Grandma really wanted to know where Harry Potter lived. Let’s see what happens when she types in Harry Potter Address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Like magic, here’s his exact address with some additional information. Think about the specific keywords you need, and leave everything out.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So recently my grandmother’s cat started coughing up hairballs everywhere. She wants to know what to do, so she turns to Google.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Remember, like many people, my Grandma talks to Google like it’s her friend, so she asks it this questions.  If this was you, a smart Googler, what words would you use, and what words would you get rid of?</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The only words you need here are cat, cough, and furballs. Everything else is uncessary.</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Here’s another example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Here’s another example</a:t>
            </a:r>
            <a:endParaRPr>
              <a:solidFill>
                <a:schemeClr val="dk1"/>
              </a:solidFill>
            </a:endParaRPr>
          </a:p>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Here’s another example</a:t>
            </a:r>
            <a:endParaRPr>
              <a:solidFill>
                <a:schemeClr val="dk1"/>
              </a:solidFill>
            </a:endParaRPr>
          </a:p>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Before we learn how to use Google, let’s look at how Google actually works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Here’s another example</a:t>
            </a:r>
            <a:endParaRPr>
              <a:solidFill>
                <a:schemeClr val="dk1"/>
              </a:solidFill>
            </a:endParaRPr>
          </a:p>
          <a:p>
            <a:pPr marL="0" lvl="0" indent="0"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Here’s another example</a:t>
            </a:r>
            <a:endParaRPr>
              <a:solidFill>
                <a:schemeClr val="dk1"/>
              </a:solidFill>
            </a:endParaRPr>
          </a:p>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Here’s another example</a:t>
            </a:r>
            <a:endParaRPr>
              <a:solidFill>
                <a:schemeClr val="dk1"/>
              </a:solidFill>
            </a:endParaRPr>
          </a:p>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Now let’s take a look at 4 very specific lessons Google teaches, with examples provided by Google.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Every single word you use matters. Let’s first Google search “Who” then “The Who” and finally “A Who”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Who brings us the World Health Organization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Who brings us a rock band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 Who brings us Horton Hears a Who</a:t>
            </a:r>
            <a:endParaRPr dirty="0"/>
          </a:p>
          <a:p>
            <a:pPr marL="0" lvl="0" indent="0">
              <a:spcBef>
                <a:spcPts val="0"/>
              </a:spcBef>
              <a:spcAft>
                <a:spcPts val="0"/>
              </a:spcAft>
              <a:buNone/>
            </a:pPr>
            <a:endParaRPr dirty="0"/>
          </a:p>
          <a:p>
            <a:pPr marL="0" lvl="0" indent="0">
              <a:spcBef>
                <a:spcPts val="0"/>
              </a:spcBef>
              <a:spcAft>
                <a:spcPts val="0"/>
              </a:spcAft>
              <a:buNone/>
            </a:pPr>
            <a:r>
              <a:rPr lang="en" dirty="0"/>
              <a:t>So you can see that every word, even words like “a” and “the” can change the search results, so this is why asking Google questions is not good practice</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Now let’s compare the word Zoo to Zoos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Zoo brings up our map of local zoos, but underneath that is a collection of websites about the CBS TV show called Zoo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Most of this is covered in the video, but just in case the video doesn’t work.</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When we type in Zoos, we still have that map, but now we also have websites about the actual zoo facilities, including recent news articles about zoos.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order that you enter the words also makes a big difference. Let’s compare the search blue sky vs sky blue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Blue sky produces results about a planner, a production studio, and a movie called Blue Sky.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Sky blue produces results about a credit repair, the color, and a soccer team</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Capitalization does not matter when searching. Let’s compare George Washington vs george washington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They produce the exact same results. Although curiously, not capitalized returned results in .69 seconds compared to .72 seconds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you type in a general search to try and find the name for something, once you discover that name, you should perform a new specific search using the name. So for instance if you search for that thing that connects your tongue to your mouth, once you find that it’s called the frenulum, then you should perform another search for frenulum.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This will give you much more specific results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Using quotation marks will only return results with websites that have the exact words, in the exact same order as you typed them in between the quotation marks.  So let’s say my Grandma wants to find some tips and tricks to beat her friends at Bingo.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Talk about #4. Google collects information about where you live and where you are and what you’ve searched in the past to customize your search results to help find what you’re looking for.  Is that worth the price of Google having your information and selling it? Your data from your school account IS NOT SOLD.</a:t>
            </a:r>
            <a:endParaRPr/>
          </a:p>
          <a:p>
            <a:pPr marL="0" lvl="0" indent="0">
              <a:spcBef>
                <a:spcPts val="0"/>
              </a:spcBef>
              <a:spcAft>
                <a:spcPts val="0"/>
              </a:spcAft>
              <a:buNone/>
            </a:pPr>
            <a:endParaRPr/>
          </a:p>
          <a:p>
            <a:pPr marL="0" lvl="0" indent="0" rtl="0">
              <a:spcBef>
                <a:spcPts val="0"/>
              </a:spcBef>
              <a:spcAft>
                <a:spcPts val="0"/>
              </a:spcAft>
              <a:buNone/>
            </a:pPr>
            <a:r>
              <a:rPr lang="en"/>
              <a:t>Give example of football. If you live in the USA and search for football you’ll get some results about the NFL. If you live in England you’ll get soccer results. I tested this, and because I went to the University of Michigan and am a big Michigan sports fan, when I searched football I got a news article about Michigan football coach Jim Harbaugh, and the fourth result down was about Michigan football.</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Typing bingo tips and tricks returns 17 million results. Typing it in quotation marks reduces the results to 5,680, and Grandma knows that every site will contain the exact phrase “bingo tips and tricks”</a:t>
            </a:r>
            <a:endParaRPr/>
          </a:p>
          <a:p>
            <a:pPr marL="0" lvl="0" indent="0">
              <a:spcBef>
                <a:spcPts val="0"/>
              </a:spcBef>
              <a:spcAft>
                <a:spcPts val="0"/>
              </a:spcAft>
              <a:buNone/>
            </a:pPr>
            <a:endParaRPr/>
          </a:p>
          <a:p>
            <a:pPr marL="0" lvl="0" indent="0">
              <a:spcBef>
                <a:spcPts val="0"/>
              </a:spcBef>
              <a:spcAft>
                <a:spcPts val="0"/>
              </a:spcAft>
              <a:buNone/>
            </a:pPr>
            <a:r>
              <a:rPr lang="en"/>
              <a:t>Beware, if you misspell something in the quotation marks, it will only return results with the word misspelled.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You can also use the minus sign to filter your search results and remove references to certain topics. So let’s say I’m doing a report on lions.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When I type in Lions, I get results for the Detroit Lions. Because football is so big in America, I’m going to get many results about football, and that’s not helpful to me.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I type lions -detroit, all references to football and the Detroit Lions are gone.</a:t>
            </a:r>
            <a:endParaRPr/>
          </a:p>
          <a:p>
            <a:pPr marL="0" lvl="0" indent="0">
              <a:spcBef>
                <a:spcPts val="0"/>
              </a:spcBef>
              <a:spcAft>
                <a:spcPts val="0"/>
              </a:spcAft>
              <a:buNone/>
            </a:pPr>
            <a:endParaRPr/>
          </a:p>
          <a:p>
            <a:pPr marL="0" lvl="0" indent="0" rtl="0">
              <a:spcBef>
                <a:spcPts val="0"/>
              </a:spcBef>
              <a:spcAft>
                <a:spcPts val="0"/>
              </a:spcAft>
              <a:buNone/>
            </a:pPr>
            <a:r>
              <a:rPr lang="en"/>
              <a:t>Also think about how I could have changed my keywords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Google News is a collection of news articles from across the Internet from sources all over the world.  You can browse by topics or search by keywords.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You can see if I type in cell phones schools, I get over a million news articles about cell phones in school.  One of the nice things about this, is the articles vary in perspective.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You can also filter through the search results to only see articles from the past hour, day, week, month, year, or you can type in a custom range.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One of the tools you may not be aware of is the Google images color filter. Let’s say I am doing a report and want a specific picture of a sunset for my cover page. If I type sunset in the search, I get all kinds of different sunsets.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If, however, I click on tools, I can then filter by color to find only orange or only purple sunsets.</a:t>
            </a:r>
            <a:endParaRPr/>
          </a:p>
          <a:p>
            <a:pPr marL="0" lvl="0" indent="0">
              <a:spcBef>
                <a:spcPts val="0"/>
              </a:spcBef>
              <a:spcAft>
                <a:spcPts val="0"/>
              </a:spcAft>
              <a:buNone/>
            </a:pPr>
            <a:endParaRPr/>
          </a:p>
          <a:p>
            <a:pPr marL="0" lvl="0" indent="0" rtl="0">
              <a:spcBef>
                <a:spcPts val="0"/>
              </a:spcBef>
              <a:spcAft>
                <a:spcPts val="0"/>
              </a:spcAft>
              <a:buNone/>
            </a:pPr>
            <a:r>
              <a:rPr lang="en"/>
              <a:t>There’s also a great transparent tool that will give you png or gif files that don’t have a background.  This is really handy for anyone who uses pictures for art of thumbnails.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Google Scholar is something you probably won’t use until high school and college, but it is something you should know about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You can’t pay Google to place your site higher in their index. The man in the video was correct about that.  What he was deceptive about was that if you pay Google enough money they'll put your website ABOVE the index.</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Scholar is a collection of over 150 million peer-reviewed articles from academic journals and books, conference papers, theses and dissertations, preprints, abstracts, technical reports, and other scholarly literature.</a:t>
            </a:r>
            <a:endParaRPr/>
          </a:p>
          <a:p>
            <a:pPr marL="0" lvl="0" indent="0">
              <a:spcBef>
                <a:spcPts val="0"/>
              </a:spcBef>
              <a:spcAft>
                <a:spcPts val="0"/>
              </a:spcAft>
              <a:buNone/>
            </a:pPr>
            <a:endParaRPr/>
          </a:p>
          <a:p>
            <a:pPr marL="0" lvl="0" indent="0" rtl="0">
              <a:spcBef>
                <a:spcPts val="0"/>
              </a:spcBef>
              <a:spcAft>
                <a:spcPts val="0"/>
              </a:spcAft>
              <a:buNone/>
            </a:pPr>
            <a:r>
              <a:rPr lang="en"/>
              <a:t>You may not realize it now, but this is a HUGE research tools.  We’ll learn more about this down the road.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We’re going to talk about Wikipedia, but you have to make sure you are paying very close attention, because I’m about to walk you around a bear trap, don’t step in it!  You’ve heard your whole lives that Wikipedia is not reliable, but today we’re going to learn how to use it in a reliable way.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You can never cite Wikipedia as a source. Not today, not next year, not in high school, not in college, never! But let’s look at how Wikipedia will lead you to sources you can site.</a:t>
            </a:r>
            <a:endParaRPr/>
          </a:p>
          <a:p>
            <a:pPr marL="0" lvl="0" indent="0">
              <a:spcBef>
                <a:spcPts val="0"/>
              </a:spcBef>
              <a:spcAft>
                <a:spcPts val="0"/>
              </a:spcAft>
              <a:buNone/>
            </a:pPr>
            <a:endParaRPr/>
          </a:p>
          <a:p>
            <a:pPr marL="0" lvl="0" indent="0" rtl="0">
              <a:spcBef>
                <a:spcPts val="0"/>
              </a:spcBef>
              <a:spcAft>
                <a:spcPts val="0"/>
              </a:spcAft>
              <a:buNone/>
            </a:pPr>
            <a:r>
              <a:rPr lang="en"/>
              <a:t>Here’s an article about mobile phones and driving safety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While reading the article, I found this great piece of information that I want to use for my research paper. It turns out State Farm did a study showing 19% of people used the Internet from their phone while driving.  I CANNOT use this in my paper. To do so would mean that I am citing that I found this information in Wikipedia. </a:t>
            </a:r>
            <a:endParaRPr/>
          </a:p>
          <a:p>
            <a:pPr marL="0" lvl="0" indent="0">
              <a:spcBef>
                <a:spcPts val="0"/>
              </a:spcBef>
              <a:spcAft>
                <a:spcPts val="0"/>
              </a:spcAft>
              <a:buNone/>
            </a:pPr>
            <a:endParaRPr/>
          </a:p>
          <a:p>
            <a:pPr marL="0" lvl="0" indent="0" rtl="0">
              <a:spcBef>
                <a:spcPts val="0"/>
              </a:spcBef>
              <a:spcAft>
                <a:spcPts val="0"/>
              </a:spcAft>
              <a:buNone/>
            </a:pPr>
            <a:r>
              <a:rPr lang="en"/>
              <a:t>But do you see that little number nine after the sentence? That is a citation that someone put in saying this information is from another source. Let’s see what happens when I click on the 9.</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It takes me to the bottom of the article with a citation to a LA Times article.  There is also a link to the actual article. Is Wikipedia a credible source you can cite? NO.  Is the Los Angeles Times a credible source you can cite? YES. Let’s click on the link.</a:t>
            </a:r>
            <a:endParaRPr/>
          </a:p>
          <a:p>
            <a:pPr marL="0" lvl="0" indent="0">
              <a:spcBef>
                <a:spcPts val="0"/>
              </a:spcBef>
              <a:spcAft>
                <a:spcPts val="0"/>
              </a:spcAft>
              <a:buNone/>
            </a:pPr>
            <a:endParaRPr/>
          </a:p>
          <a:p>
            <a:pPr marL="0" lvl="0" indent="0" rtl="0">
              <a:spcBef>
                <a:spcPts val="0"/>
              </a:spcBef>
              <a:spcAft>
                <a:spcPts val="0"/>
              </a:spcAft>
              <a:buNone/>
            </a:pPr>
            <a:r>
              <a:rPr lang="en"/>
              <a:t>Side note, if you look below that there is a US DOT National Highway Traffic Safety Administration Distracted Drive Report.  This could also be a very useful resource, so you are free to browse through this whole section for more great resources!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It takes me to the actual article that the information was taken from. Now you HAVE to go through the article, find that study, and then you can quote it and cite this actual article.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You can 100% cite the LA Times article once you find the information inside.  You 100% cannot cite the Wikipedia article.  We can only use Wikipedia to lead us to the sources.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986240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95389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rtl="0">
              <a:spcBef>
                <a:spcPts val="0"/>
              </a:spcBef>
              <a:spcAft>
                <a:spcPts val="0"/>
              </a:spcAft>
              <a:buNone/>
            </a:pPr>
            <a:r>
              <a:rPr lang="en"/>
              <a:t>Here’s an example. I Google searched Fortnite, and you can see the #1 result in the index is below the Twitter feed, and the title reads “Get Fortnite - Epic Games.”  If you look at the top, however, there is an ad by Epic Games, which appears above the index.  This was paid for to be places at the top of the page.  The only way you can tell it’s an ad is that it says “ad” in tiny green letters next to the tiny green URL.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Let’s take a quick look at something my sweet old Grandma would type into Google. It’s not specific, and it’s asking a question. Do you know who she’s talking about?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Google thinks she’s talking about Prince Harry, but that’s not what she wanted.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So Grandma goes back into her Google search and decides to ask a different way. This time she asks where Harry is from.  It’s still not a lot of information though.</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pic>
        <p:nvPicPr>
          <p:cNvPr id="9" name="Shape 9"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Shape 10"/>
          <p:cNvSpPr/>
          <p:nvPr/>
        </p:nvSpPr>
        <p:spPr>
          <a:xfrm>
            <a:off x="1315275" y="921225"/>
            <a:ext cx="6411650" cy="3910600"/>
          </a:xfrm>
          <a:custGeom>
            <a:avLst/>
            <a:gdLst/>
            <a:ahLst/>
            <a:cxnLst/>
            <a:rect l="0" t="0" r="0" b="0"/>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11" name="Shape 11"/>
          <p:cNvSpPr/>
          <p:nvPr/>
        </p:nvSpPr>
        <p:spPr>
          <a:xfrm>
            <a:off x="1010475" y="616425"/>
            <a:ext cx="6411650" cy="3910600"/>
          </a:xfrm>
          <a:custGeom>
            <a:avLst/>
            <a:gdLst/>
            <a:ahLst/>
            <a:cxnLst/>
            <a:rect l="0" t="0" r="0" b="0"/>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lim="8000"/>
            <a:headEnd type="none" w="med" len="med"/>
            <a:tailEnd type="none" w="med" len="med"/>
          </a:ln>
        </p:spPr>
      </p:sp>
      <p:sp>
        <p:nvSpPr>
          <p:cNvPr id="12" name="Shape 12"/>
          <p:cNvSpPr txBox="1">
            <a:spLocks noGrp="1"/>
          </p:cNvSpPr>
          <p:nvPr>
            <p:ph type="ctrTitle"/>
          </p:nvPr>
        </p:nvSpPr>
        <p:spPr>
          <a:xfrm>
            <a:off x="2572125" y="2068625"/>
            <a:ext cx="4271700" cy="1159800"/>
          </a:xfrm>
          <a:prstGeom prst="rect">
            <a:avLst/>
          </a:prstGeom>
        </p:spPr>
        <p:txBody>
          <a:bodyPr spcFirstLastPara="1" wrap="square" lIns="91425" tIns="91425" rIns="91425" bIns="91425" anchor="ctr" anchorCtr="0"/>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pic>
        <p:nvPicPr>
          <p:cNvPr id="14" name="Shape 14"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5" name="Shape 15"/>
          <p:cNvSpPr/>
          <p:nvPr/>
        </p:nvSpPr>
        <p:spPr>
          <a:xfrm rot="169468" flipH="1">
            <a:off x="3608972" y="646196"/>
            <a:ext cx="5247975" cy="3809532"/>
          </a:xfrm>
          <a:prstGeom prst="wedgeEllipseCallout">
            <a:avLst>
              <a:gd name="adj1" fmla="val -42509"/>
              <a:gd name="adj2" fmla="val 62980"/>
            </a:avLst>
          </a:prstGeom>
          <a:solidFill>
            <a:srgbClr val="001936">
              <a:alpha val="21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rot="169468" flipH="1">
            <a:off x="3380372" y="417596"/>
            <a:ext cx="5247975" cy="3809532"/>
          </a:xfrm>
          <a:prstGeom prst="wedgeEllipseCallout">
            <a:avLst>
              <a:gd name="adj1" fmla="val -42509"/>
              <a:gd name="adj2" fmla="val 62980"/>
            </a:avLst>
          </a:prstGeom>
          <a:solidFill>
            <a:srgbClr val="FFFFFF"/>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txBox="1">
            <a:spLocks noGrp="1"/>
          </p:cNvSpPr>
          <p:nvPr>
            <p:ph type="ctrTitle"/>
          </p:nvPr>
        </p:nvSpPr>
        <p:spPr>
          <a:xfrm>
            <a:off x="4101125" y="1659550"/>
            <a:ext cx="3767400" cy="1159800"/>
          </a:xfrm>
          <a:prstGeom prst="rect">
            <a:avLst/>
          </a:prstGeom>
        </p:spPr>
        <p:txBody>
          <a:bodyPr spcFirstLastPara="1" wrap="square" lIns="91425" tIns="91425" rIns="91425" bIns="91425"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Shape 18"/>
          <p:cNvSpPr txBox="1">
            <a:spLocks noGrp="1"/>
          </p:cNvSpPr>
          <p:nvPr>
            <p:ph type="subTitle" idx="1"/>
          </p:nvPr>
        </p:nvSpPr>
        <p:spPr>
          <a:xfrm>
            <a:off x="4101125" y="2687651"/>
            <a:ext cx="3767400" cy="7848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1800"/>
              <a:buNone/>
              <a:defRPr sz="1800">
                <a:solidFill>
                  <a:srgbClr val="000000"/>
                </a:solidFill>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800"/>
              <a:buNone/>
              <a:defRPr>
                <a:solidFill>
                  <a:srgbClr val="000000"/>
                </a:solidFill>
              </a:defRPr>
            </a:lvl4pPr>
            <a:lvl5pPr lvl="4" algn="ctr" rtl="0">
              <a:spcBef>
                <a:spcPts val="0"/>
              </a:spcBef>
              <a:spcAft>
                <a:spcPts val="0"/>
              </a:spcAft>
              <a:buClr>
                <a:srgbClr val="000000"/>
              </a:buClr>
              <a:buSzPts val="1800"/>
              <a:buNone/>
              <a:defRPr>
                <a:solidFill>
                  <a:srgbClr val="000000"/>
                </a:solidFill>
              </a:defRPr>
            </a:lvl5pPr>
            <a:lvl6pPr lvl="5" algn="ctr" rtl="0">
              <a:spcBef>
                <a:spcPts val="0"/>
              </a:spcBef>
              <a:spcAft>
                <a:spcPts val="0"/>
              </a:spcAft>
              <a:buClr>
                <a:srgbClr val="000000"/>
              </a:buClr>
              <a:buSzPts val="1800"/>
              <a:buNone/>
              <a:defRPr>
                <a:solidFill>
                  <a:srgbClr val="000000"/>
                </a:solidFill>
              </a:defRPr>
            </a:lvl6pPr>
            <a:lvl7pPr lvl="6" algn="ctr" rtl="0">
              <a:spcBef>
                <a:spcPts val="0"/>
              </a:spcBef>
              <a:spcAft>
                <a:spcPts val="0"/>
              </a:spcAft>
              <a:buClr>
                <a:srgbClr val="000000"/>
              </a:buClr>
              <a:buSzPts val="1800"/>
              <a:buNone/>
              <a:defRPr>
                <a:solidFill>
                  <a:srgbClr val="000000"/>
                </a:solidFill>
              </a:defRPr>
            </a:lvl7pPr>
            <a:lvl8pPr lvl="7" algn="ctr" rtl="0">
              <a:spcBef>
                <a:spcPts val="0"/>
              </a:spcBef>
              <a:spcAft>
                <a:spcPts val="0"/>
              </a:spcAft>
              <a:buClr>
                <a:srgbClr val="000000"/>
              </a:buClr>
              <a:buSzPts val="1800"/>
              <a:buNone/>
              <a:defRPr>
                <a:solidFill>
                  <a:srgbClr val="000000"/>
                </a:solidFill>
              </a:defRPr>
            </a:lvl8pPr>
            <a:lvl9pPr lvl="8" algn="ctr" rtl="0">
              <a:spcBef>
                <a:spcPts val="0"/>
              </a:spcBef>
              <a:spcAft>
                <a:spcPts val="0"/>
              </a:spcAft>
              <a:buClr>
                <a:srgbClr val="000000"/>
              </a:buClr>
              <a:buSzPts val="1800"/>
              <a:buNone/>
              <a:defRPr>
                <a:solidFill>
                  <a:srgbClr val="0000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pic>
        <p:nvPicPr>
          <p:cNvPr id="20" name="Shape 20" descr="comic-02.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1" name="Shape 21"/>
          <p:cNvSpPr/>
          <p:nvPr/>
        </p:nvSpPr>
        <p:spPr>
          <a:xfrm>
            <a:off x="1992350" y="37775"/>
            <a:ext cx="5616577" cy="5220440"/>
          </a:xfrm>
          <a:custGeom>
            <a:avLst/>
            <a:gdLst/>
            <a:ahLst/>
            <a:cxnLst/>
            <a:rect l="0" t="0" r="0" b="0"/>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22" name="Shape 22"/>
          <p:cNvSpPr/>
          <p:nvPr/>
        </p:nvSpPr>
        <p:spPr>
          <a:xfrm>
            <a:off x="1763750" y="-114625"/>
            <a:ext cx="5616577" cy="5220440"/>
          </a:xfrm>
          <a:custGeom>
            <a:avLst/>
            <a:gdLst/>
            <a:ahLst/>
            <a:cxnLst/>
            <a:rect l="0" t="0" r="0" b="0"/>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w="76200" cap="flat" cmpd="sng">
            <a:solidFill>
              <a:srgbClr val="000000"/>
            </a:solidFill>
            <a:prstDash val="solid"/>
            <a:miter lim="8000"/>
            <a:headEnd type="none" w="med" len="med"/>
            <a:tailEnd type="none" w="med" len="med"/>
          </a:ln>
        </p:spPr>
      </p:sp>
      <p:sp>
        <p:nvSpPr>
          <p:cNvPr id="23" name="Shape 23"/>
          <p:cNvSpPr txBox="1">
            <a:spLocks noGrp="1"/>
          </p:cNvSpPr>
          <p:nvPr>
            <p:ph type="body" idx="1"/>
          </p:nvPr>
        </p:nvSpPr>
        <p:spPr>
          <a:xfrm>
            <a:off x="2905800" y="2161800"/>
            <a:ext cx="3332400" cy="819900"/>
          </a:xfrm>
          <a:prstGeom prst="rect">
            <a:avLst/>
          </a:prstGeom>
        </p:spPr>
        <p:txBody>
          <a:bodyPr spcFirstLastPara="1" wrap="square" lIns="91425" tIns="91425" rIns="91425" bIns="91425" anchor="ctr" anchorCtr="0"/>
          <a:lstStyle>
            <a:lvl1pPr marL="457200" lvl="0" indent="-381000" algn="ctr" rtl="0">
              <a:spcBef>
                <a:spcPts val="600"/>
              </a:spcBef>
              <a:spcAft>
                <a:spcPts val="0"/>
              </a:spcAft>
              <a:buClr>
                <a:srgbClr val="000000"/>
              </a:buClr>
              <a:buSzPts val="2400"/>
              <a:buFont typeface="Bangers"/>
              <a:buChar char="×"/>
              <a:defRPr sz="2400">
                <a:solidFill>
                  <a:srgbClr val="000000"/>
                </a:solidFill>
                <a:latin typeface="Bangers"/>
                <a:ea typeface="Bangers"/>
                <a:cs typeface="Bangers"/>
                <a:sym typeface="Bangers"/>
              </a:defRPr>
            </a:lvl1pPr>
            <a:lvl2pPr marL="914400" lvl="1" indent="-381000" algn="ctr" rtl="0">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2pPr>
            <a:lvl3pPr marL="1371600" lvl="2" indent="-381000" algn="ctr" rtl="0">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3pPr>
            <a:lvl4pPr marL="1828800" lvl="3"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4pPr>
            <a:lvl5pPr marL="2286000" lvl="4"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5pPr>
            <a:lvl6pPr marL="2743200" lvl="5"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6pPr>
            <a:lvl7pPr marL="3200400" lvl="6"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7pPr>
            <a:lvl8pPr marL="3657600" lvl="7"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8pPr>
            <a:lvl9pPr marL="4114800" lvl="8" indent="-38100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pic>
        <p:nvPicPr>
          <p:cNvPr id="25" name="Shape 25"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6" name="Shape 26"/>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27" name="Shape 27"/>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28" name="Shape 28"/>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Shape 29"/>
          <p:cNvSpPr txBox="1">
            <a:spLocks noGrp="1"/>
          </p:cNvSpPr>
          <p:nvPr>
            <p:ph type="body" idx="1"/>
          </p:nvPr>
        </p:nvSpPr>
        <p:spPr>
          <a:xfrm>
            <a:off x="1052050" y="1545942"/>
            <a:ext cx="7710900" cy="33036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
        <p:cNvGrpSpPr/>
        <p:nvPr/>
      </p:nvGrpSpPr>
      <p:grpSpPr>
        <a:xfrm>
          <a:off x="0" y="0"/>
          <a:ext cx="0" cy="0"/>
          <a:chOff x="0" y="0"/>
          <a:chExt cx="0" cy="0"/>
        </a:xfrm>
      </p:grpSpPr>
      <p:pic>
        <p:nvPicPr>
          <p:cNvPr id="31" name="Shape 31"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2" name="Shape 32"/>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33" name="Shape 33"/>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34" name="Shape 34"/>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 name="Shape 35"/>
          <p:cNvSpPr txBox="1">
            <a:spLocks noGrp="1"/>
          </p:cNvSpPr>
          <p:nvPr>
            <p:ph type="body" idx="1"/>
          </p:nvPr>
        </p:nvSpPr>
        <p:spPr>
          <a:xfrm>
            <a:off x="1073625" y="1550125"/>
            <a:ext cx="3396300" cy="26661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6" name="Shape 36"/>
          <p:cNvSpPr txBox="1">
            <a:spLocks noGrp="1"/>
          </p:cNvSpPr>
          <p:nvPr>
            <p:ph type="body" idx="2"/>
          </p:nvPr>
        </p:nvSpPr>
        <p:spPr>
          <a:xfrm>
            <a:off x="4674251" y="1550125"/>
            <a:ext cx="3396300" cy="26661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7"/>
        <p:cNvGrpSpPr/>
        <p:nvPr/>
      </p:nvGrpSpPr>
      <p:grpSpPr>
        <a:xfrm>
          <a:off x="0" y="0"/>
          <a:ext cx="0" cy="0"/>
          <a:chOff x="0" y="0"/>
          <a:chExt cx="0" cy="0"/>
        </a:xfrm>
      </p:grpSpPr>
      <p:pic>
        <p:nvPicPr>
          <p:cNvPr id="38" name="Shape 38"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9" name="Shape 39"/>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40" name="Shape 40"/>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41" name="Shape 41"/>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 name="Shape 42"/>
          <p:cNvSpPr txBox="1">
            <a:spLocks noGrp="1"/>
          </p:cNvSpPr>
          <p:nvPr>
            <p:ph type="body" idx="1"/>
          </p:nvPr>
        </p:nvSpPr>
        <p:spPr>
          <a:xfrm>
            <a:off x="902950" y="1556175"/>
            <a:ext cx="2295300" cy="2822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3" name="Shape 43"/>
          <p:cNvSpPr txBox="1">
            <a:spLocks noGrp="1"/>
          </p:cNvSpPr>
          <p:nvPr>
            <p:ph type="body" idx="2"/>
          </p:nvPr>
        </p:nvSpPr>
        <p:spPr>
          <a:xfrm>
            <a:off x="3315993" y="1556175"/>
            <a:ext cx="2295300" cy="2822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4" name="Shape 44"/>
          <p:cNvSpPr txBox="1">
            <a:spLocks noGrp="1"/>
          </p:cNvSpPr>
          <p:nvPr>
            <p:ph type="body" idx="3"/>
          </p:nvPr>
        </p:nvSpPr>
        <p:spPr>
          <a:xfrm>
            <a:off x="5729035" y="1556175"/>
            <a:ext cx="2295300" cy="2822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pic>
        <p:nvPicPr>
          <p:cNvPr id="46" name="Shape 46"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7" name="Shape 47"/>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48" name="Shape 48"/>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49" name="Shape 49"/>
          <p:cNvSpPr txBox="1">
            <a:spLocks noGrp="1"/>
          </p:cNvSpPr>
          <p:nvPr>
            <p:ph type="title"/>
          </p:nvPr>
        </p:nvSpPr>
        <p:spPr>
          <a:xfrm rot="161729">
            <a:off x="976261" y="876906"/>
            <a:ext cx="7029878" cy="760139"/>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pic>
        <p:nvPicPr>
          <p:cNvPr id="51" name="Shape 51" descr="comic-01.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2" name="Shape 52"/>
          <p:cNvSpPr/>
          <p:nvPr/>
        </p:nvSpPr>
        <p:spPr>
          <a:xfrm>
            <a:off x="734600" y="7635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001936">
              <a:alpha val="21920"/>
            </a:srgbClr>
          </a:solidFill>
          <a:ln>
            <a:noFill/>
          </a:ln>
        </p:spPr>
      </p:sp>
      <p:sp>
        <p:nvSpPr>
          <p:cNvPr id="53" name="Shape 53"/>
          <p:cNvSpPr/>
          <p:nvPr/>
        </p:nvSpPr>
        <p:spPr>
          <a:xfrm>
            <a:off x="506000" y="534900"/>
            <a:ext cx="7879000" cy="4185275"/>
          </a:xfrm>
          <a:custGeom>
            <a:avLst/>
            <a:gdLst/>
            <a:ahLst/>
            <a:cxnLst/>
            <a:rect l="0" t="0" r="0" b="0"/>
            <a:pathLst>
              <a:path w="315160" h="167411" extrusionOk="0">
                <a:moveTo>
                  <a:pt x="0" y="0"/>
                </a:moveTo>
                <a:lnTo>
                  <a:pt x="315160" y="10409"/>
                </a:lnTo>
                <a:lnTo>
                  <a:pt x="310823" y="159315"/>
                </a:lnTo>
                <a:lnTo>
                  <a:pt x="9252" y="167411"/>
                </a:lnTo>
                <a:close/>
              </a:path>
            </a:pathLst>
          </a:custGeom>
          <a:solidFill>
            <a:srgbClr val="FFFFFF"/>
          </a:solidFill>
          <a:ln w="76200" cap="flat" cmpd="sng">
            <a:solidFill>
              <a:srgbClr val="000000"/>
            </a:solidFill>
            <a:prstDash val="solid"/>
            <a:miter lim="8000"/>
            <a:headEnd type="none" w="med" len="med"/>
            <a:tailEnd type="none" w="med" len="med"/>
          </a:ln>
        </p:spPr>
      </p:sp>
      <p:sp>
        <p:nvSpPr>
          <p:cNvPr id="54" name="Shape 54"/>
          <p:cNvSpPr txBox="1">
            <a:spLocks noGrp="1"/>
          </p:cNvSpPr>
          <p:nvPr>
            <p:ph type="body" idx="1"/>
          </p:nvPr>
        </p:nvSpPr>
        <p:spPr>
          <a:xfrm rot="-120953">
            <a:off x="457216" y="4025232"/>
            <a:ext cx="8229893" cy="519622"/>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400"/>
              <a:buNone/>
              <a:defRPr sz="1400"/>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pic>
        <p:nvPicPr>
          <p:cNvPr id="56" name="Shape 56" descr="comic-03.png"/>
          <p:cNvPicPr preferRelativeResize="0"/>
          <p:nvPr/>
        </p:nvPicPr>
        <p:blipFill>
          <a:blip r:embed="rId2">
            <a:alphaModFix amt="10000"/>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00A7EB"/>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rot="161729">
            <a:off x="976261" y="876906"/>
            <a:ext cx="7029878" cy="760139"/>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1pPr>
            <a:lvl2pPr lvl="1">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2pPr>
            <a:lvl3pPr lvl="2">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3pPr>
            <a:lvl4pPr lvl="3">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4pPr>
            <a:lvl5pPr lvl="4">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5pPr>
            <a:lvl6pPr lvl="5">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6pPr>
            <a:lvl7pPr lvl="6">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7pPr>
            <a:lvl8pPr lvl="7">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8pPr>
            <a:lvl9pPr lvl="8">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9pPr>
          </a:lstStyle>
          <a:p>
            <a:endParaRPr/>
          </a:p>
        </p:txBody>
      </p:sp>
      <p:sp>
        <p:nvSpPr>
          <p:cNvPr id="7" name="Shape 7"/>
          <p:cNvSpPr txBox="1">
            <a:spLocks noGrp="1"/>
          </p:cNvSpPr>
          <p:nvPr>
            <p:ph type="body" idx="1"/>
          </p:nvPr>
        </p:nvSpPr>
        <p:spPr>
          <a:xfrm>
            <a:off x="1052050" y="1545942"/>
            <a:ext cx="7710900" cy="33036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chemeClr val="dk1"/>
              </a:buClr>
              <a:buSzPts val="3000"/>
              <a:buFont typeface="Sniglet"/>
              <a:buChar char="×"/>
              <a:defRPr sz="3000">
                <a:solidFill>
                  <a:schemeClr val="dk1"/>
                </a:solidFill>
                <a:latin typeface="Sniglet"/>
                <a:ea typeface="Sniglet"/>
                <a:cs typeface="Sniglet"/>
                <a:sym typeface="Sniglet"/>
              </a:defRPr>
            </a:lvl1pPr>
            <a:lvl2pPr marL="914400" lvl="1" indent="-3810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2pPr>
            <a:lvl3pPr marL="1371600" lvl="2" indent="-3810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3pPr>
            <a:lvl4pPr marL="1828800" lvl="3"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4pPr>
            <a:lvl5pPr marL="2286000" lvl="4"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5pPr>
            <a:lvl6pPr marL="2743200" lvl="5"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6pPr>
            <a:lvl7pPr marL="3200400" lvl="6"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7pPr>
            <a:lvl8pPr marL="3657600" lvl="7"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8pPr>
            <a:lvl9pPr marL="4114800" lvl="8" indent="-3429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BNHR6IQJGZ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56.jp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63.jp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67.jp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69.jp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71.jp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73.jp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0.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hyperlink" Target="https://www.google.com/advanced_search"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60"/>
        <p:cNvGrpSpPr/>
        <p:nvPr/>
      </p:nvGrpSpPr>
      <p:grpSpPr>
        <a:xfrm>
          <a:off x="0" y="0"/>
          <a:ext cx="0" cy="0"/>
          <a:chOff x="0" y="0"/>
          <a:chExt cx="0" cy="0"/>
        </a:xfrm>
      </p:grpSpPr>
      <p:pic>
        <p:nvPicPr>
          <p:cNvPr id="5" name="Picture 4">
            <a:extLst>
              <a:ext uri="{FF2B5EF4-FFF2-40B4-BE49-F238E27FC236}">
                <a16:creationId xmlns:a16="http://schemas.microsoft.com/office/drawing/2014/main" id="{AD11B28F-152B-4F7F-A54D-017EE6C3BD9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6CD02"/>
        </a:solidFill>
        <a:effectLst/>
      </p:bgPr>
    </p:bg>
    <p:spTree>
      <p:nvGrpSpPr>
        <p:cNvPr id="1" name="Shape 121"/>
        <p:cNvGrpSpPr/>
        <p:nvPr/>
      </p:nvGrpSpPr>
      <p:grpSpPr>
        <a:xfrm>
          <a:off x="0" y="0"/>
          <a:ext cx="0" cy="0"/>
          <a:chOff x="0" y="0"/>
          <a:chExt cx="0" cy="0"/>
        </a:xfrm>
      </p:grpSpPr>
      <p:pic>
        <p:nvPicPr>
          <p:cNvPr id="6" name="Shape 122">
            <a:extLst>
              <a:ext uri="{FF2B5EF4-FFF2-40B4-BE49-F238E27FC236}">
                <a16:creationId xmlns:a16="http://schemas.microsoft.com/office/drawing/2014/main" id="{49588FCC-5414-45A0-9E8C-36FF74E01CB4}"/>
              </a:ext>
            </a:extLst>
          </p:cNvPr>
          <p:cNvPicPr preferRelativeResize="0"/>
          <p:nvPr/>
        </p:nvPicPr>
        <p:blipFill rotWithShape="1">
          <a:blip r:embed="rId3">
            <a:alphaModFix/>
          </a:blip>
          <a:srcRect l="7589" t="11234" r="23163" b="6039"/>
          <a:stretch/>
        </p:blipFill>
        <p:spPr>
          <a:xfrm>
            <a:off x="695150" y="0"/>
            <a:ext cx="7664691" cy="5148397"/>
          </a:xfrm>
          <a:prstGeom prst="rect">
            <a:avLst/>
          </a:prstGeom>
          <a:noFill/>
          <a:ln>
            <a:noFill/>
          </a:ln>
        </p:spPr>
      </p:pic>
      <p:pic>
        <p:nvPicPr>
          <p:cNvPr id="7" name="Shape 123">
            <a:extLst>
              <a:ext uri="{FF2B5EF4-FFF2-40B4-BE49-F238E27FC236}">
                <a16:creationId xmlns:a16="http://schemas.microsoft.com/office/drawing/2014/main" id="{9BB25CF0-2C96-4891-84DE-F4520EEE1189}"/>
              </a:ext>
            </a:extLst>
          </p:cNvPr>
          <p:cNvPicPr preferRelativeResize="0"/>
          <p:nvPr/>
        </p:nvPicPr>
        <p:blipFill>
          <a:blip r:embed="rId4">
            <a:alphaModFix/>
          </a:blip>
          <a:stretch>
            <a:fillRect/>
          </a:stretch>
        </p:blipFill>
        <p:spPr>
          <a:xfrm rot="-1769208">
            <a:off x="5884137" y="2322681"/>
            <a:ext cx="2424330" cy="363875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127"/>
        <p:cNvGrpSpPr/>
        <p:nvPr/>
      </p:nvGrpSpPr>
      <p:grpSpPr>
        <a:xfrm>
          <a:off x="0" y="0"/>
          <a:ext cx="0" cy="0"/>
          <a:chOff x="0" y="0"/>
          <a:chExt cx="0" cy="0"/>
        </a:xfrm>
      </p:grpSpPr>
      <p:pic>
        <p:nvPicPr>
          <p:cNvPr id="5" name="Picture 4">
            <a:extLst>
              <a:ext uri="{FF2B5EF4-FFF2-40B4-BE49-F238E27FC236}">
                <a16:creationId xmlns:a16="http://schemas.microsoft.com/office/drawing/2014/main" id="{057EFBC4-653F-4816-BAE5-C1C2A8B88BE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936">
            <a:alpha val="21920"/>
          </a:srgbClr>
        </a:solidFill>
        <a:effectLst/>
      </p:bgPr>
    </p:bg>
    <p:spTree>
      <p:nvGrpSpPr>
        <p:cNvPr id="1" name="Shape 132"/>
        <p:cNvGrpSpPr/>
        <p:nvPr/>
      </p:nvGrpSpPr>
      <p:grpSpPr>
        <a:xfrm>
          <a:off x="0" y="0"/>
          <a:ext cx="0" cy="0"/>
          <a:chOff x="0" y="0"/>
          <a:chExt cx="0" cy="0"/>
        </a:xfrm>
      </p:grpSpPr>
      <p:pic>
        <p:nvPicPr>
          <p:cNvPr id="7" name="Picture 6">
            <a:extLst>
              <a:ext uri="{FF2B5EF4-FFF2-40B4-BE49-F238E27FC236}">
                <a16:creationId xmlns:a16="http://schemas.microsoft.com/office/drawing/2014/main" id="{7D84E088-481D-4D48-BEED-6B300829C83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936">
            <a:alpha val="21920"/>
          </a:srgbClr>
        </a:solidFill>
        <a:effectLst/>
      </p:bgPr>
    </p:bg>
    <p:spTree>
      <p:nvGrpSpPr>
        <p:cNvPr id="1" name="Shape 138"/>
        <p:cNvGrpSpPr/>
        <p:nvPr/>
      </p:nvGrpSpPr>
      <p:grpSpPr>
        <a:xfrm>
          <a:off x="0" y="0"/>
          <a:ext cx="0" cy="0"/>
          <a:chOff x="0" y="0"/>
          <a:chExt cx="0" cy="0"/>
        </a:xfrm>
      </p:grpSpPr>
      <p:pic>
        <p:nvPicPr>
          <p:cNvPr id="6" name="Shape 139">
            <a:extLst>
              <a:ext uri="{FF2B5EF4-FFF2-40B4-BE49-F238E27FC236}">
                <a16:creationId xmlns:a16="http://schemas.microsoft.com/office/drawing/2014/main" id="{8A4174D5-EA09-4248-B68B-8A951A690141}"/>
              </a:ext>
            </a:extLst>
          </p:cNvPr>
          <p:cNvPicPr preferRelativeResize="0"/>
          <p:nvPr/>
        </p:nvPicPr>
        <p:blipFill rotWithShape="1">
          <a:blip r:embed="rId3">
            <a:alphaModFix/>
          </a:blip>
          <a:srcRect l="8859" t="12736" r="45681" b="6035"/>
          <a:stretch/>
        </p:blipFill>
        <p:spPr>
          <a:xfrm>
            <a:off x="2012220" y="0"/>
            <a:ext cx="5119553" cy="5143500"/>
          </a:xfrm>
          <a:prstGeom prst="rect">
            <a:avLst/>
          </a:prstGeom>
          <a:noFill/>
          <a:ln>
            <a:noFill/>
          </a:ln>
        </p:spPr>
      </p:pic>
      <p:pic>
        <p:nvPicPr>
          <p:cNvPr id="7" name="Shape 140">
            <a:extLst>
              <a:ext uri="{FF2B5EF4-FFF2-40B4-BE49-F238E27FC236}">
                <a16:creationId xmlns:a16="http://schemas.microsoft.com/office/drawing/2014/main" id="{A203129F-1F70-4923-A177-D7C14402F14A}"/>
              </a:ext>
            </a:extLst>
          </p:cNvPr>
          <p:cNvPicPr preferRelativeResize="0"/>
          <p:nvPr/>
        </p:nvPicPr>
        <p:blipFill>
          <a:blip r:embed="rId4">
            <a:alphaModFix/>
          </a:blip>
          <a:stretch>
            <a:fillRect/>
          </a:stretch>
        </p:blipFill>
        <p:spPr>
          <a:xfrm>
            <a:off x="6897391" y="2793549"/>
            <a:ext cx="1855809" cy="240512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144"/>
        <p:cNvGrpSpPr/>
        <p:nvPr/>
      </p:nvGrpSpPr>
      <p:grpSpPr>
        <a:xfrm>
          <a:off x="0" y="0"/>
          <a:ext cx="0" cy="0"/>
          <a:chOff x="0" y="0"/>
          <a:chExt cx="0" cy="0"/>
        </a:xfrm>
      </p:grpSpPr>
      <p:pic>
        <p:nvPicPr>
          <p:cNvPr id="5" name="Picture 4">
            <a:extLst>
              <a:ext uri="{FF2B5EF4-FFF2-40B4-BE49-F238E27FC236}">
                <a16:creationId xmlns:a16="http://schemas.microsoft.com/office/drawing/2014/main" id="{2B5EA64C-A05D-456A-817B-91F19BF5908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150"/>
        <p:cNvGrpSpPr/>
        <p:nvPr/>
      </p:nvGrpSpPr>
      <p:grpSpPr>
        <a:xfrm>
          <a:off x="0" y="0"/>
          <a:ext cx="0" cy="0"/>
          <a:chOff x="0" y="0"/>
          <a:chExt cx="0" cy="0"/>
        </a:xfrm>
      </p:grpSpPr>
      <p:pic>
        <p:nvPicPr>
          <p:cNvPr id="5" name="Picture 4">
            <a:extLst>
              <a:ext uri="{FF2B5EF4-FFF2-40B4-BE49-F238E27FC236}">
                <a16:creationId xmlns:a16="http://schemas.microsoft.com/office/drawing/2014/main" id="{372BA8E9-902D-4443-B148-36DC3FD664D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157"/>
        <p:cNvGrpSpPr/>
        <p:nvPr/>
      </p:nvGrpSpPr>
      <p:grpSpPr>
        <a:xfrm>
          <a:off x="0" y="0"/>
          <a:ext cx="0" cy="0"/>
          <a:chOff x="0" y="0"/>
          <a:chExt cx="0" cy="0"/>
        </a:xfrm>
      </p:grpSpPr>
      <p:pic>
        <p:nvPicPr>
          <p:cNvPr id="5" name="Picture 4">
            <a:extLst>
              <a:ext uri="{FF2B5EF4-FFF2-40B4-BE49-F238E27FC236}">
                <a16:creationId xmlns:a16="http://schemas.microsoft.com/office/drawing/2014/main" id="{B55DF6D0-CFC7-4553-9B70-A47CC1E1061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173"/>
        <p:cNvGrpSpPr/>
        <p:nvPr/>
      </p:nvGrpSpPr>
      <p:grpSpPr>
        <a:xfrm>
          <a:off x="0" y="0"/>
          <a:ext cx="0" cy="0"/>
          <a:chOff x="0" y="0"/>
          <a:chExt cx="0" cy="0"/>
        </a:xfrm>
      </p:grpSpPr>
      <p:pic>
        <p:nvPicPr>
          <p:cNvPr id="5" name="Picture 4">
            <a:extLst>
              <a:ext uri="{FF2B5EF4-FFF2-40B4-BE49-F238E27FC236}">
                <a16:creationId xmlns:a16="http://schemas.microsoft.com/office/drawing/2014/main" id="{B3891B96-C806-45E6-8691-B04F30B2B57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179"/>
        <p:cNvGrpSpPr/>
        <p:nvPr/>
      </p:nvGrpSpPr>
      <p:grpSpPr>
        <a:xfrm>
          <a:off x="0" y="0"/>
          <a:ext cx="0" cy="0"/>
          <a:chOff x="0" y="0"/>
          <a:chExt cx="0" cy="0"/>
        </a:xfrm>
      </p:grpSpPr>
      <p:pic>
        <p:nvPicPr>
          <p:cNvPr id="5" name="Picture 4">
            <a:extLst>
              <a:ext uri="{FF2B5EF4-FFF2-40B4-BE49-F238E27FC236}">
                <a16:creationId xmlns:a16="http://schemas.microsoft.com/office/drawing/2014/main" id="{6616EF6C-356D-4E43-82C0-D352FF6ADA0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186"/>
        <p:cNvGrpSpPr/>
        <p:nvPr/>
      </p:nvGrpSpPr>
      <p:grpSpPr>
        <a:xfrm>
          <a:off x="0" y="0"/>
          <a:ext cx="0" cy="0"/>
          <a:chOff x="0" y="0"/>
          <a:chExt cx="0" cy="0"/>
        </a:xfrm>
      </p:grpSpPr>
      <p:pic>
        <p:nvPicPr>
          <p:cNvPr id="5" name="Picture 4">
            <a:extLst>
              <a:ext uri="{FF2B5EF4-FFF2-40B4-BE49-F238E27FC236}">
                <a16:creationId xmlns:a16="http://schemas.microsoft.com/office/drawing/2014/main" id="{D3397F53-8987-4121-BF34-B6C517B7C7D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66"/>
        <p:cNvGrpSpPr/>
        <p:nvPr/>
      </p:nvGrpSpPr>
      <p:grpSpPr>
        <a:xfrm>
          <a:off x="0" y="0"/>
          <a:ext cx="0" cy="0"/>
          <a:chOff x="0" y="0"/>
          <a:chExt cx="0" cy="0"/>
        </a:xfrm>
      </p:grpSpPr>
      <p:pic>
        <p:nvPicPr>
          <p:cNvPr id="68" name="Shape 68" descr="http://www.google.com/howgoogleworks | The life span of a Google query is less then 1/2 second, and involves quite a few steps before you see the most relevant results. Here's how it all works." title="How Search Works">
            <a:hlinkClick r:id="rId3"/>
          </p:cNvPr>
          <p:cNvPicPr preferRelativeResize="0"/>
          <p:nvPr/>
        </p:nvPicPr>
        <p:blipFill>
          <a:blip r:embed="rId4">
            <a:alphaModFix/>
          </a:blip>
          <a:stretch>
            <a:fillRect/>
          </a:stretch>
        </p:blipFill>
        <p:spPr>
          <a:xfrm>
            <a:off x="2208950" y="1596075"/>
            <a:ext cx="3790500" cy="2842875"/>
          </a:xfrm>
          <a:prstGeom prst="rect">
            <a:avLst/>
          </a:prstGeom>
          <a:noFill/>
          <a:ln>
            <a:noFill/>
          </a:ln>
        </p:spPr>
      </p:pic>
      <p:pic>
        <p:nvPicPr>
          <p:cNvPr id="5" name="Picture 4">
            <a:extLst>
              <a:ext uri="{FF2B5EF4-FFF2-40B4-BE49-F238E27FC236}">
                <a16:creationId xmlns:a16="http://schemas.microsoft.com/office/drawing/2014/main" id="{85540752-4A4E-4F5F-BEEA-939B30FBA947}"/>
              </a:ext>
            </a:extLst>
          </p:cNvPr>
          <p:cNvPicPr>
            <a:picLocks noChangeAspect="1"/>
          </p:cNvPicPr>
          <p:nvPr/>
        </p:nvPicPr>
        <p:blipFill rotWithShape="1">
          <a:blip r:embed="rId5"/>
          <a:srcRect b="70439"/>
          <a:stretch/>
        </p:blipFill>
        <p:spPr>
          <a:xfrm>
            <a:off x="0" y="0"/>
            <a:ext cx="9144000" cy="152045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203"/>
        <p:cNvGrpSpPr/>
        <p:nvPr/>
      </p:nvGrpSpPr>
      <p:grpSpPr>
        <a:xfrm>
          <a:off x="0" y="0"/>
          <a:ext cx="0" cy="0"/>
          <a:chOff x="0" y="0"/>
          <a:chExt cx="0" cy="0"/>
        </a:xfrm>
      </p:grpSpPr>
      <p:pic>
        <p:nvPicPr>
          <p:cNvPr id="5" name="Picture 4">
            <a:extLst>
              <a:ext uri="{FF2B5EF4-FFF2-40B4-BE49-F238E27FC236}">
                <a16:creationId xmlns:a16="http://schemas.microsoft.com/office/drawing/2014/main" id="{3847B140-FCFB-4899-9237-3D3BD5678D8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209"/>
        <p:cNvGrpSpPr/>
        <p:nvPr/>
      </p:nvGrpSpPr>
      <p:grpSpPr>
        <a:xfrm>
          <a:off x="0" y="0"/>
          <a:ext cx="0" cy="0"/>
          <a:chOff x="0" y="0"/>
          <a:chExt cx="0" cy="0"/>
        </a:xfrm>
      </p:grpSpPr>
      <p:pic>
        <p:nvPicPr>
          <p:cNvPr id="5" name="Picture 4">
            <a:extLst>
              <a:ext uri="{FF2B5EF4-FFF2-40B4-BE49-F238E27FC236}">
                <a16:creationId xmlns:a16="http://schemas.microsoft.com/office/drawing/2014/main" id="{4D81E849-8A89-477C-BBE5-797F58DAEEB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216"/>
        <p:cNvGrpSpPr/>
        <p:nvPr/>
      </p:nvGrpSpPr>
      <p:grpSpPr>
        <a:xfrm>
          <a:off x="0" y="0"/>
          <a:ext cx="0" cy="0"/>
          <a:chOff x="0" y="0"/>
          <a:chExt cx="0" cy="0"/>
        </a:xfrm>
      </p:grpSpPr>
      <p:pic>
        <p:nvPicPr>
          <p:cNvPr id="5" name="Picture 4">
            <a:extLst>
              <a:ext uri="{FF2B5EF4-FFF2-40B4-BE49-F238E27FC236}">
                <a16:creationId xmlns:a16="http://schemas.microsoft.com/office/drawing/2014/main" id="{21CE947D-CD20-4D28-9BCD-C68DCA33782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229"/>
        <p:cNvGrpSpPr/>
        <p:nvPr/>
      </p:nvGrpSpPr>
      <p:grpSpPr>
        <a:xfrm>
          <a:off x="0" y="0"/>
          <a:ext cx="0" cy="0"/>
          <a:chOff x="0" y="0"/>
          <a:chExt cx="0" cy="0"/>
        </a:xfrm>
      </p:grpSpPr>
      <p:pic>
        <p:nvPicPr>
          <p:cNvPr id="5" name="Picture 4">
            <a:extLst>
              <a:ext uri="{FF2B5EF4-FFF2-40B4-BE49-F238E27FC236}">
                <a16:creationId xmlns:a16="http://schemas.microsoft.com/office/drawing/2014/main" id="{8144A2A1-12E0-44AE-A05E-6CBF4D5552B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235"/>
        <p:cNvGrpSpPr/>
        <p:nvPr/>
      </p:nvGrpSpPr>
      <p:grpSpPr>
        <a:xfrm>
          <a:off x="0" y="0"/>
          <a:ext cx="0" cy="0"/>
          <a:chOff x="0" y="0"/>
          <a:chExt cx="0" cy="0"/>
        </a:xfrm>
      </p:grpSpPr>
      <p:pic>
        <p:nvPicPr>
          <p:cNvPr id="3" name="Picture 2">
            <a:extLst>
              <a:ext uri="{FF2B5EF4-FFF2-40B4-BE49-F238E27FC236}">
                <a16:creationId xmlns:a16="http://schemas.microsoft.com/office/drawing/2014/main" id="{22B5D252-B8DA-4223-A1B4-69A45AAFF9B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243"/>
        <p:cNvGrpSpPr/>
        <p:nvPr/>
      </p:nvGrpSpPr>
      <p:grpSpPr>
        <a:xfrm>
          <a:off x="0" y="0"/>
          <a:ext cx="0" cy="0"/>
          <a:chOff x="0" y="0"/>
          <a:chExt cx="0" cy="0"/>
        </a:xfrm>
      </p:grpSpPr>
      <p:pic>
        <p:nvPicPr>
          <p:cNvPr id="5" name="Shape 244">
            <a:extLst>
              <a:ext uri="{FF2B5EF4-FFF2-40B4-BE49-F238E27FC236}">
                <a16:creationId xmlns:a16="http://schemas.microsoft.com/office/drawing/2014/main" id="{46D1DE2F-D690-4ABD-A7C8-5E08A4BB1B20}"/>
              </a:ext>
            </a:extLst>
          </p:cNvPr>
          <p:cNvPicPr preferRelativeResize="0"/>
          <p:nvPr/>
        </p:nvPicPr>
        <p:blipFill rotWithShape="1">
          <a:blip r:embed="rId3">
            <a:alphaModFix/>
          </a:blip>
          <a:srcRect t="9744" b="3870"/>
          <a:stretch/>
        </p:blipFill>
        <p:spPr>
          <a:xfrm>
            <a:off x="850625" y="0"/>
            <a:ext cx="7442762" cy="514350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248"/>
        <p:cNvGrpSpPr/>
        <p:nvPr/>
      </p:nvGrpSpPr>
      <p:grpSpPr>
        <a:xfrm>
          <a:off x="0" y="0"/>
          <a:ext cx="0" cy="0"/>
          <a:chOff x="0" y="0"/>
          <a:chExt cx="0" cy="0"/>
        </a:xfrm>
      </p:grpSpPr>
      <p:pic>
        <p:nvPicPr>
          <p:cNvPr id="6" name="Shape 249">
            <a:extLst>
              <a:ext uri="{FF2B5EF4-FFF2-40B4-BE49-F238E27FC236}">
                <a16:creationId xmlns:a16="http://schemas.microsoft.com/office/drawing/2014/main" id="{C0252F61-A434-4F30-A77A-4069F92D23FC}"/>
              </a:ext>
            </a:extLst>
          </p:cNvPr>
          <p:cNvPicPr preferRelativeResize="0"/>
          <p:nvPr/>
        </p:nvPicPr>
        <p:blipFill rotWithShape="1">
          <a:blip r:embed="rId3">
            <a:alphaModFix/>
          </a:blip>
          <a:srcRect t="9675" b="4243"/>
          <a:stretch/>
        </p:blipFill>
        <p:spPr>
          <a:xfrm>
            <a:off x="837450" y="0"/>
            <a:ext cx="7469075" cy="5143501"/>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253"/>
        <p:cNvGrpSpPr/>
        <p:nvPr/>
      </p:nvGrpSpPr>
      <p:grpSpPr>
        <a:xfrm>
          <a:off x="0" y="0"/>
          <a:ext cx="0" cy="0"/>
          <a:chOff x="0" y="0"/>
          <a:chExt cx="0" cy="0"/>
        </a:xfrm>
      </p:grpSpPr>
      <p:pic>
        <p:nvPicPr>
          <p:cNvPr id="5" name="Shape 249">
            <a:extLst>
              <a:ext uri="{FF2B5EF4-FFF2-40B4-BE49-F238E27FC236}">
                <a16:creationId xmlns:a16="http://schemas.microsoft.com/office/drawing/2014/main" id="{A598DD4A-A8C9-4061-849E-82B0AFD2ED5E}"/>
              </a:ext>
            </a:extLst>
          </p:cNvPr>
          <p:cNvPicPr preferRelativeResize="0"/>
          <p:nvPr/>
        </p:nvPicPr>
        <p:blipFill rotWithShape="1">
          <a:blip r:embed="rId3">
            <a:alphaModFix/>
          </a:blip>
          <a:srcRect t="9675" b="4243"/>
          <a:stretch/>
        </p:blipFill>
        <p:spPr>
          <a:xfrm>
            <a:off x="837450" y="0"/>
            <a:ext cx="7469075" cy="5143501"/>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Shape 258"/>
        <p:cNvGrpSpPr/>
        <p:nvPr/>
      </p:nvGrpSpPr>
      <p:grpSpPr>
        <a:xfrm>
          <a:off x="0" y="0"/>
          <a:ext cx="0" cy="0"/>
          <a:chOff x="0" y="0"/>
          <a:chExt cx="0" cy="0"/>
        </a:xfrm>
      </p:grpSpPr>
      <p:pic>
        <p:nvPicPr>
          <p:cNvPr id="3" name="Picture 2">
            <a:extLst>
              <a:ext uri="{FF2B5EF4-FFF2-40B4-BE49-F238E27FC236}">
                <a16:creationId xmlns:a16="http://schemas.microsoft.com/office/drawing/2014/main" id="{499141FD-65E4-44C0-AB28-019C40722D2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Shape 266"/>
        <p:cNvGrpSpPr/>
        <p:nvPr/>
      </p:nvGrpSpPr>
      <p:grpSpPr>
        <a:xfrm>
          <a:off x="0" y="0"/>
          <a:ext cx="0" cy="0"/>
          <a:chOff x="0" y="0"/>
          <a:chExt cx="0" cy="0"/>
        </a:xfrm>
      </p:grpSpPr>
      <p:pic>
        <p:nvPicPr>
          <p:cNvPr id="5" name="Shape 267">
            <a:extLst>
              <a:ext uri="{FF2B5EF4-FFF2-40B4-BE49-F238E27FC236}">
                <a16:creationId xmlns:a16="http://schemas.microsoft.com/office/drawing/2014/main" id="{2F1314ED-B9B4-4F91-A4A5-D8A7E053E100}"/>
              </a:ext>
            </a:extLst>
          </p:cNvPr>
          <p:cNvPicPr preferRelativeResize="0"/>
          <p:nvPr/>
        </p:nvPicPr>
        <p:blipFill rotWithShape="1">
          <a:blip r:embed="rId3">
            <a:alphaModFix/>
          </a:blip>
          <a:srcRect t="11595" r="36236" b="5286"/>
          <a:stretch/>
        </p:blipFill>
        <p:spPr>
          <a:xfrm>
            <a:off x="1062840" y="0"/>
            <a:ext cx="7018324" cy="51435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900"/>
        </a:solidFill>
        <a:effectLst/>
      </p:bgPr>
    </p:bg>
    <p:spTree>
      <p:nvGrpSpPr>
        <p:cNvPr id="1" name="Shape 72"/>
        <p:cNvGrpSpPr/>
        <p:nvPr/>
      </p:nvGrpSpPr>
      <p:grpSpPr>
        <a:xfrm>
          <a:off x="0" y="0"/>
          <a:ext cx="0" cy="0"/>
          <a:chOff x="0" y="0"/>
          <a:chExt cx="0" cy="0"/>
        </a:xfrm>
      </p:grpSpPr>
      <p:pic>
        <p:nvPicPr>
          <p:cNvPr id="9" name="Picture 8">
            <a:extLst>
              <a:ext uri="{FF2B5EF4-FFF2-40B4-BE49-F238E27FC236}">
                <a16:creationId xmlns:a16="http://schemas.microsoft.com/office/drawing/2014/main" id="{F03686E9-F001-4195-BECE-24E5E1968E7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Shape 271"/>
        <p:cNvGrpSpPr/>
        <p:nvPr/>
      </p:nvGrpSpPr>
      <p:grpSpPr>
        <a:xfrm>
          <a:off x="0" y="0"/>
          <a:ext cx="0" cy="0"/>
          <a:chOff x="0" y="0"/>
          <a:chExt cx="0" cy="0"/>
        </a:xfrm>
      </p:grpSpPr>
      <p:pic>
        <p:nvPicPr>
          <p:cNvPr id="5" name="Shape 272">
            <a:extLst>
              <a:ext uri="{FF2B5EF4-FFF2-40B4-BE49-F238E27FC236}">
                <a16:creationId xmlns:a16="http://schemas.microsoft.com/office/drawing/2014/main" id="{3CC537C2-2999-4B64-8012-27772EF9EDD7}"/>
              </a:ext>
            </a:extLst>
          </p:cNvPr>
          <p:cNvPicPr preferRelativeResize="0"/>
          <p:nvPr/>
        </p:nvPicPr>
        <p:blipFill rotWithShape="1">
          <a:blip r:embed="rId3">
            <a:alphaModFix/>
          </a:blip>
          <a:srcRect l="6150" t="11935" r="36424" b="4945"/>
          <a:stretch/>
        </p:blipFill>
        <p:spPr>
          <a:xfrm>
            <a:off x="1411552" y="0"/>
            <a:ext cx="6320899" cy="51435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276"/>
        <p:cNvGrpSpPr/>
        <p:nvPr/>
      </p:nvGrpSpPr>
      <p:grpSpPr>
        <a:xfrm>
          <a:off x="0" y="0"/>
          <a:ext cx="0" cy="0"/>
          <a:chOff x="0" y="0"/>
          <a:chExt cx="0" cy="0"/>
        </a:xfrm>
      </p:grpSpPr>
      <p:pic>
        <p:nvPicPr>
          <p:cNvPr id="3" name="Picture 2">
            <a:extLst>
              <a:ext uri="{FF2B5EF4-FFF2-40B4-BE49-F238E27FC236}">
                <a16:creationId xmlns:a16="http://schemas.microsoft.com/office/drawing/2014/main" id="{A8390CEA-8252-4C91-ACE7-A2CCD75AE5F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284"/>
        <p:cNvGrpSpPr/>
        <p:nvPr/>
      </p:nvGrpSpPr>
      <p:grpSpPr>
        <a:xfrm>
          <a:off x="0" y="0"/>
          <a:ext cx="0" cy="0"/>
          <a:chOff x="0" y="0"/>
          <a:chExt cx="0" cy="0"/>
        </a:xfrm>
      </p:grpSpPr>
      <p:pic>
        <p:nvPicPr>
          <p:cNvPr id="5" name="Shape 285">
            <a:extLst>
              <a:ext uri="{FF2B5EF4-FFF2-40B4-BE49-F238E27FC236}">
                <a16:creationId xmlns:a16="http://schemas.microsoft.com/office/drawing/2014/main" id="{FBAAB374-F04C-4845-84A3-5299B07578B9}"/>
              </a:ext>
            </a:extLst>
          </p:cNvPr>
          <p:cNvPicPr preferRelativeResize="0"/>
          <p:nvPr/>
        </p:nvPicPr>
        <p:blipFill rotWithShape="1">
          <a:blip r:embed="rId3">
            <a:alphaModFix/>
          </a:blip>
          <a:srcRect t="9877" b="4004"/>
          <a:stretch/>
        </p:blipFill>
        <p:spPr>
          <a:xfrm>
            <a:off x="839050" y="0"/>
            <a:ext cx="7465907" cy="5143501"/>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289"/>
        <p:cNvGrpSpPr/>
        <p:nvPr/>
      </p:nvGrpSpPr>
      <p:grpSpPr>
        <a:xfrm>
          <a:off x="0" y="0"/>
          <a:ext cx="0" cy="0"/>
          <a:chOff x="0" y="0"/>
          <a:chExt cx="0" cy="0"/>
        </a:xfrm>
      </p:grpSpPr>
      <p:pic>
        <p:nvPicPr>
          <p:cNvPr id="5" name="Shape 290">
            <a:extLst>
              <a:ext uri="{FF2B5EF4-FFF2-40B4-BE49-F238E27FC236}">
                <a16:creationId xmlns:a16="http://schemas.microsoft.com/office/drawing/2014/main" id="{AE6E661B-E179-4E2F-A88E-EB882B9CBC4E}"/>
              </a:ext>
            </a:extLst>
          </p:cNvPr>
          <p:cNvPicPr preferRelativeResize="0"/>
          <p:nvPr/>
        </p:nvPicPr>
        <p:blipFill rotWithShape="1">
          <a:blip r:embed="rId3">
            <a:alphaModFix/>
          </a:blip>
          <a:srcRect t="9905" b="4331"/>
          <a:stretch/>
        </p:blipFill>
        <p:spPr>
          <a:xfrm>
            <a:off x="823747" y="-10500"/>
            <a:ext cx="7511779" cy="5153999"/>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6CD02"/>
        </a:solidFill>
        <a:effectLst/>
      </p:bgPr>
    </p:bg>
    <p:spTree>
      <p:nvGrpSpPr>
        <p:cNvPr id="1" name="Shape 294"/>
        <p:cNvGrpSpPr/>
        <p:nvPr/>
      </p:nvGrpSpPr>
      <p:grpSpPr>
        <a:xfrm>
          <a:off x="0" y="0"/>
          <a:ext cx="0" cy="0"/>
          <a:chOff x="0" y="0"/>
          <a:chExt cx="0" cy="0"/>
        </a:xfrm>
      </p:grpSpPr>
      <p:pic>
        <p:nvPicPr>
          <p:cNvPr id="3" name="Picture 2">
            <a:extLst>
              <a:ext uri="{FF2B5EF4-FFF2-40B4-BE49-F238E27FC236}">
                <a16:creationId xmlns:a16="http://schemas.microsoft.com/office/drawing/2014/main" id="{60533BDB-0DAB-4A6F-B487-5175FBD97FB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6CD02"/>
        </a:solidFill>
        <a:effectLst/>
      </p:bgPr>
    </p:bg>
    <p:spTree>
      <p:nvGrpSpPr>
        <p:cNvPr id="1" name="Shape 302"/>
        <p:cNvGrpSpPr/>
        <p:nvPr/>
      </p:nvGrpSpPr>
      <p:grpSpPr>
        <a:xfrm>
          <a:off x="0" y="0"/>
          <a:ext cx="0" cy="0"/>
          <a:chOff x="0" y="0"/>
          <a:chExt cx="0" cy="0"/>
        </a:xfrm>
      </p:grpSpPr>
      <p:pic>
        <p:nvPicPr>
          <p:cNvPr id="5" name="Shape 303">
            <a:extLst>
              <a:ext uri="{FF2B5EF4-FFF2-40B4-BE49-F238E27FC236}">
                <a16:creationId xmlns:a16="http://schemas.microsoft.com/office/drawing/2014/main" id="{A133D608-24D0-42FB-9FE4-64D6A3B31EFF}"/>
              </a:ext>
            </a:extLst>
          </p:cNvPr>
          <p:cNvPicPr preferRelativeResize="0"/>
          <p:nvPr/>
        </p:nvPicPr>
        <p:blipFill rotWithShape="1">
          <a:blip r:embed="rId3">
            <a:alphaModFix/>
          </a:blip>
          <a:srcRect l="9340" t="12604" r="15027" b="5280"/>
          <a:stretch/>
        </p:blipFill>
        <p:spPr>
          <a:xfrm>
            <a:off x="358925" y="2"/>
            <a:ext cx="8426144" cy="51435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6CD02"/>
        </a:solidFill>
        <a:effectLst/>
      </p:bgPr>
    </p:bg>
    <p:spTree>
      <p:nvGrpSpPr>
        <p:cNvPr id="1" name="Shape 307"/>
        <p:cNvGrpSpPr/>
        <p:nvPr/>
      </p:nvGrpSpPr>
      <p:grpSpPr>
        <a:xfrm>
          <a:off x="0" y="0"/>
          <a:ext cx="0" cy="0"/>
          <a:chOff x="0" y="0"/>
          <a:chExt cx="0" cy="0"/>
        </a:xfrm>
      </p:grpSpPr>
      <p:pic>
        <p:nvPicPr>
          <p:cNvPr id="5" name="Shape 308">
            <a:extLst>
              <a:ext uri="{FF2B5EF4-FFF2-40B4-BE49-F238E27FC236}">
                <a16:creationId xmlns:a16="http://schemas.microsoft.com/office/drawing/2014/main" id="{6AD1F8F0-4D0E-43ED-AB36-72622887D56C}"/>
              </a:ext>
            </a:extLst>
          </p:cNvPr>
          <p:cNvPicPr preferRelativeResize="0"/>
          <p:nvPr/>
        </p:nvPicPr>
        <p:blipFill rotWithShape="1">
          <a:blip r:embed="rId3">
            <a:alphaModFix/>
          </a:blip>
          <a:srcRect l="9526" t="12604" r="15404" b="5280"/>
          <a:stretch/>
        </p:blipFill>
        <p:spPr>
          <a:xfrm>
            <a:off x="390298" y="0"/>
            <a:ext cx="8363414" cy="514350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1936">
            <a:alpha val="21920"/>
          </a:srgbClr>
        </a:solidFill>
        <a:effectLst/>
      </p:bgPr>
    </p:bg>
    <p:spTree>
      <p:nvGrpSpPr>
        <p:cNvPr id="1" name="Shape 312"/>
        <p:cNvGrpSpPr/>
        <p:nvPr/>
      </p:nvGrpSpPr>
      <p:grpSpPr>
        <a:xfrm>
          <a:off x="0" y="0"/>
          <a:ext cx="0" cy="0"/>
          <a:chOff x="0" y="0"/>
          <a:chExt cx="0" cy="0"/>
        </a:xfrm>
      </p:grpSpPr>
      <p:pic>
        <p:nvPicPr>
          <p:cNvPr id="7" name="Picture 6">
            <a:extLst>
              <a:ext uri="{FF2B5EF4-FFF2-40B4-BE49-F238E27FC236}">
                <a16:creationId xmlns:a16="http://schemas.microsoft.com/office/drawing/2014/main" id="{6C8DF74C-FB9A-4A40-8E01-DDC1DE92D057}"/>
              </a:ext>
            </a:extLst>
          </p:cNvPr>
          <p:cNvPicPr>
            <a:picLocks noChangeAspect="1"/>
          </p:cNvPicPr>
          <p:nvPr/>
        </p:nvPicPr>
        <p:blipFill rotWithShape="1">
          <a:blip r:embed="rId3"/>
          <a:srcRect r="36977"/>
          <a:stretch/>
        </p:blipFill>
        <p:spPr>
          <a:xfrm>
            <a:off x="0" y="0"/>
            <a:ext cx="5762847" cy="5143500"/>
          </a:xfrm>
          <a:prstGeom prst="rect">
            <a:avLst/>
          </a:prstGeom>
        </p:spPr>
      </p:pic>
      <p:pic>
        <p:nvPicPr>
          <p:cNvPr id="11" name="Shape 315">
            <a:extLst>
              <a:ext uri="{FF2B5EF4-FFF2-40B4-BE49-F238E27FC236}">
                <a16:creationId xmlns:a16="http://schemas.microsoft.com/office/drawing/2014/main" id="{41980FDB-9BDF-4ECF-81BB-A7CFEFA20686}"/>
              </a:ext>
            </a:extLst>
          </p:cNvPr>
          <p:cNvPicPr preferRelativeResize="0"/>
          <p:nvPr/>
        </p:nvPicPr>
        <p:blipFill rotWithShape="1">
          <a:blip r:embed="rId4">
            <a:alphaModFix/>
          </a:blip>
          <a:srcRect l="10626" t="9686" r="37102" b="4054"/>
          <a:stretch/>
        </p:blipFill>
        <p:spPr>
          <a:xfrm>
            <a:off x="5762847" y="0"/>
            <a:ext cx="3895875" cy="5143501"/>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936">
            <a:alpha val="21920"/>
          </a:srgbClr>
        </a:solidFill>
        <a:effectLst/>
      </p:bgPr>
    </p:bg>
    <p:spTree>
      <p:nvGrpSpPr>
        <p:cNvPr id="1" name="Shape 319"/>
        <p:cNvGrpSpPr/>
        <p:nvPr/>
      </p:nvGrpSpPr>
      <p:grpSpPr>
        <a:xfrm>
          <a:off x="0" y="0"/>
          <a:ext cx="0" cy="0"/>
          <a:chOff x="0" y="0"/>
          <a:chExt cx="0" cy="0"/>
        </a:xfrm>
      </p:grpSpPr>
      <p:pic>
        <p:nvPicPr>
          <p:cNvPr id="5" name="Shape 320">
            <a:extLst>
              <a:ext uri="{FF2B5EF4-FFF2-40B4-BE49-F238E27FC236}">
                <a16:creationId xmlns:a16="http://schemas.microsoft.com/office/drawing/2014/main" id="{7ED04184-7794-4E32-9ADD-8EF9B6A73273}"/>
              </a:ext>
            </a:extLst>
          </p:cNvPr>
          <p:cNvPicPr preferRelativeResize="0"/>
          <p:nvPr/>
        </p:nvPicPr>
        <p:blipFill rotWithShape="1">
          <a:blip r:embed="rId3">
            <a:alphaModFix/>
          </a:blip>
          <a:srcRect t="9768" r="35425" b="4313"/>
          <a:stretch/>
        </p:blipFill>
        <p:spPr>
          <a:xfrm>
            <a:off x="2155950" y="0"/>
            <a:ext cx="4832099" cy="5143501"/>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324"/>
        <p:cNvGrpSpPr/>
        <p:nvPr/>
      </p:nvGrpSpPr>
      <p:grpSpPr>
        <a:xfrm>
          <a:off x="0" y="0"/>
          <a:ext cx="0" cy="0"/>
          <a:chOff x="0" y="0"/>
          <a:chExt cx="0" cy="0"/>
        </a:xfrm>
      </p:grpSpPr>
      <p:pic>
        <p:nvPicPr>
          <p:cNvPr id="7" name="Picture 6">
            <a:extLst>
              <a:ext uri="{FF2B5EF4-FFF2-40B4-BE49-F238E27FC236}">
                <a16:creationId xmlns:a16="http://schemas.microsoft.com/office/drawing/2014/main" id="{9A8BEEAF-5421-449E-958E-DCE262B8106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78"/>
        <p:cNvGrpSpPr/>
        <p:nvPr/>
      </p:nvGrpSpPr>
      <p:grpSpPr>
        <a:xfrm>
          <a:off x="0" y="0"/>
          <a:ext cx="0" cy="0"/>
          <a:chOff x="0" y="0"/>
          <a:chExt cx="0" cy="0"/>
        </a:xfrm>
      </p:grpSpPr>
      <p:pic>
        <p:nvPicPr>
          <p:cNvPr id="7" name="Picture 6">
            <a:extLst>
              <a:ext uri="{FF2B5EF4-FFF2-40B4-BE49-F238E27FC236}">
                <a16:creationId xmlns:a16="http://schemas.microsoft.com/office/drawing/2014/main" id="{26EBE38F-EBC7-4646-873C-F0F2E857B71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5C4CA"/>
        </a:solidFill>
        <a:effectLst/>
      </p:bgPr>
    </p:bg>
    <p:spTree>
      <p:nvGrpSpPr>
        <p:cNvPr id="1" name="Shape 331"/>
        <p:cNvGrpSpPr/>
        <p:nvPr/>
      </p:nvGrpSpPr>
      <p:grpSpPr>
        <a:xfrm>
          <a:off x="0" y="0"/>
          <a:ext cx="0" cy="0"/>
          <a:chOff x="0" y="0"/>
          <a:chExt cx="0" cy="0"/>
        </a:xfrm>
      </p:grpSpPr>
      <p:pic>
        <p:nvPicPr>
          <p:cNvPr id="3" name="Picture 2">
            <a:extLst>
              <a:ext uri="{FF2B5EF4-FFF2-40B4-BE49-F238E27FC236}">
                <a16:creationId xmlns:a16="http://schemas.microsoft.com/office/drawing/2014/main" id="{31B3B89F-07B0-46C7-A8C2-03ACCD4F86E2}"/>
              </a:ext>
            </a:extLst>
          </p:cNvPr>
          <p:cNvPicPr>
            <a:picLocks noChangeAspect="1"/>
          </p:cNvPicPr>
          <p:nvPr/>
        </p:nvPicPr>
        <p:blipFill rotWithShape="1">
          <a:blip r:embed="rId3"/>
          <a:srcRect b="78295"/>
          <a:stretch/>
        </p:blipFill>
        <p:spPr>
          <a:xfrm>
            <a:off x="0" y="0"/>
            <a:ext cx="9144000" cy="1116419"/>
          </a:xfrm>
          <a:prstGeom prst="rect">
            <a:avLst/>
          </a:prstGeom>
        </p:spPr>
      </p:pic>
      <p:pic>
        <p:nvPicPr>
          <p:cNvPr id="10" name="Shape 332">
            <a:extLst>
              <a:ext uri="{FF2B5EF4-FFF2-40B4-BE49-F238E27FC236}">
                <a16:creationId xmlns:a16="http://schemas.microsoft.com/office/drawing/2014/main" id="{80986792-66D3-4D13-8BFA-D5283C2FAF3A}"/>
              </a:ext>
            </a:extLst>
          </p:cNvPr>
          <p:cNvPicPr preferRelativeResize="0"/>
          <p:nvPr/>
        </p:nvPicPr>
        <p:blipFill rotWithShape="1">
          <a:blip r:embed="rId4">
            <a:alphaModFix/>
          </a:blip>
          <a:srcRect l="11032" t="9423" r="36875" b="3966"/>
          <a:stretch/>
        </p:blipFill>
        <p:spPr>
          <a:xfrm>
            <a:off x="4697135" y="1184903"/>
            <a:ext cx="3496016" cy="4649871"/>
          </a:xfrm>
          <a:prstGeom prst="rect">
            <a:avLst/>
          </a:prstGeom>
          <a:noFill/>
          <a:ln>
            <a:noFill/>
          </a:ln>
        </p:spPr>
      </p:pic>
      <p:pic>
        <p:nvPicPr>
          <p:cNvPr id="11" name="Shape 333">
            <a:extLst>
              <a:ext uri="{FF2B5EF4-FFF2-40B4-BE49-F238E27FC236}">
                <a16:creationId xmlns:a16="http://schemas.microsoft.com/office/drawing/2014/main" id="{1682F709-B34F-4B59-BFF3-90EB60323483}"/>
              </a:ext>
            </a:extLst>
          </p:cNvPr>
          <p:cNvPicPr preferRelativeResize="0"/>
          <p:nvPr/>
        </p:nvPicPr>
        <p:blipFill rotWithShape="1">
          <a:blip r:embed="rId5">
            <a:alphaModFix/>
          </a:blip>
          <a:srcRect l="10764" t="8892" r="34483" b="4937"/>
          <a:stretch/>
        </p:blipFill>
        <p:spPr>
          <a:xfrm>
            <a:off x="867600" y="1184903"/>
            <a:ext cx="3693184" cy="4649871"/>
          </a:xfrm>
          <a:prstGeom prst="rect">
            <a:avLst/>
          </a:prstGeom>
          <a:noFill/>
          <a:ln>
            <a:noFill/>
          </a:ln>
        </p:spPr>
      </p:pic>
      <p:sp>
        <p:nvSpPr>
          <p:cNvPr id="13" name="Shape 334">
            <a:extLst>
              <a:ext uri="{FF2B5EF4-FFF2-40B4-BE49-F238E27FC236}">
                <a16:creationId xmlns:a16="http://schemas.microsoft.com/office/drawing/2014/main" id="{F98D7932-E7EA-4224-894B-0B9D6E81D816}"/>
              </a:ext>
            </a:extLst>
          </p:cNvPr>
          <p:cNvSpPr/>
          <p:nvPr/>
        </p:nvSpPr>
        <p:spPr>
          <a:xfrm>
            <a:off x="1175380" y="1808759"/>
            <a:ext cx="424200" cy="28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335">
            <a:extLst>
              <a:ext uri="{FF2B5EF4-FFF2-40B4-BE49-F238E27FC236}">
                <a16:creationId xmlns:a16="http://schemas.microsoft.com/office/drawing/2014/main" id="{7049680D-D22F-4447-A023-CA8F3EE87E41}"/>
              </a:ext>
            </a:extLst>
          </p:cNvPr>
          <p:cNvSpPr/>
          <p:nvPr/>
        </p:nvSpPr>
        <p:spPr>
          <a:xfrm>
            <a:off x="4996438" y="1770166"/>
            <a:ext cx="271200" cy="28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341"/>
        <p:cNvGrpSpPr/>
        <p:nvPr/>
      </p:nvGrpSpPr>
      <p:grpSpPr>
        <a:xfrm>
          <a:off x="0" y="0"/>
          <a:ext cx="0" cy="0"/>
          <a:chOff x="0" y="0"/>
          <a:chExt cx="0" cy="0"/>
        </a:xfrm>
      </p:grpSpPr>
      <p:pic>
        <p:nvPicPr>
          <p:cNvPr id="7" name="Picture 6">
            <a:extLst>
              <a:ext uri="{FF2B5EF4-FFF2-40B4-BE49-F238E27FC236}">
                <a16:creationId xmlns:a16="http://schemas.microsoft.com/office/drawing/2014/main" id="{9E8FECB8-9BA6-416C-8281-F45D65E756C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348"/>
        <p:cNvGrpSpPr/>
        <p:nvPr/>
      </p:nvGrpSpPr>
      <p:grpSpPr>
        <a:xfrm>
          <a:off x="0" y="0"/>
          <a:ext cx="0" cy="0"/>
          <a:chOff x="0" y="0"/>
          <a:chExt cx="0" cy="0"/>
        </a:xfrm>
      </p:grpSpPr>
      <p:pic>
        <p:nvPicPr>
          <p:cNvPr id="349" name="Shape 349"/>
          <p:cNvPicPr preferRelativeResize="0"/>
          <p:nvPr/>
        </p:nvPicPr>
        <p:blipFill rotWithShape="1">
          <a:blip r:embed="rId3">
            <a:alphaModFix/>
          </a:blip>
          <a:srcRect l="9279" t="8497" r="9466" b="4885"/>
          <a:stretch/>
        </p:blipFill>
        <p:spPr>
          <a:xfrm>
            <a:off x="1272089" y="0"/>
            <a:ext cx="6599811" cy="5143501"/>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353"/>
        <p:cNvGrpSpPr/>
        <p:nvPr/>
      </p:nvGrpSpPr>
      <p:grpSpPr>
        <a:xfrm>
          <a:off x="0" y="0"/>
          <a:ext cx="0" cy="0"/>
          <a:chOff x="0" y="0"/>
          <a:chExt cx="0" cy="0"/>
        </a:xfrm>
      </p:grpSpPr>
      <p:pic>
        <p:nvPicPr>
          <p:cNvPr id="356" name="Shape 356"/>
          <p:cNvPicPr preferRelativeResize="0"/>
          <p:nvPr/>
        </p:nvPicPr>
        <p:blipFill rotWithShape="1">
          <a:blip r:embed="rId3">
            <a:alphaModFix/>
          </a:blip>
          <a:srcRect l="668" t="8887" r="38019" b="5896"/>
          <a:stretch/>
        </p:blipFill>
        <p:spPr>
          <a:xfrm>
            <a:off x="4332025" y="0"/>
            <a:ext cx="4811974" cy="5350651"/>
          </a:xfrm>
          <a:prstGeom prst="rect">
            <a:avLst/>
          </a:prstGeom>
          <a:noFill/>
          <a:ln>
            <a:noFill/>
          </a:ln>
        </p:spPr>
      </p:pic>
      <p:pic>
        <p:nvPicPr>
          <p:cNvPr id="7" name="Picture 6">
            <a:extLst>
              <a:ext uri="{FF2B5EF4-FFF2-40B4-BE49-F238E27FC236}">
                <a16:creationId xmlns:a16="http://schemas.microsoft.com/office/drawing/2014/main" id="{849D67A6-40CA-43E0-BCDE-36D4054C12FC}"/>
              </a:ext>
            </a:extLst>
          </p:cNvPr>
          <p:cNvPicPr>
            <a:picLocks noChangeAspect="1"/>
          </p:cNvPicPr>
          <p:nvPr/>
        </p:nvPicPr>
        <p:blipFill rotWithShape="1">
          <a:blip r:embed="rId4"/>
          <a:srcRect r="56279"/>
          <a:stretch/>
        </p:blipFill>
        <p:spPr>
          <a:xfrm>
            <a:off x="0" y="0"/>
            <a:ext cx="3997842" cy="51435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1936">
            <a:alpha val="21920"/>
          </a:srgbClr>
        </a:solidFill>
        <a:effectLst/>
      </p:bgPr>
    </p:bg>
    <p:spTree>
      <p:nvGrpSpPr>
        <p:cNvPr id="1" name="Shape 360"/>
        <p:cNvGrpSpPr/>
        <p:nvPr/>
      </p:nvGrpSpPr>
      <p:grpSpPr>
        <a:xfrm>
          <a:off x="0" y="0"/>
          <a:ext cx="0" cy="0"/>
          <a:chOff x="0" y="0"/>
          <a:chExt cx="0" cy="0"/>
        </a:xfrm>
      </p:grpSpPr>
      <p:pic>
        <p:nvPicPr>
          <p:cNvPr id="361" name="Shape 361"/>
          <p:cNvPicPr preferRelativeResize="0"/>
          <p:nvPr/>
        </p:nvPicPr>
        <p:blipFill rotWithShape="1">
          <a:blip r:embed="rId3">
            <a:alphaModFix/>
          </a:blip>
          <a:srcRect t="12600" r="24225" b="7952"/>
          <a:stretch/>
        </p:blipFill>
        <p:spPr>
          <a:xfrm>
            <a:off x="1069475" y="995450"/>
            <a:ext cx="7037055" cy="4148051"/>
          </a:xfrm>
          <a:prstGeom prst="rect">
            <a:avLst/>
          </a:prstGeom>
          <a:noFill/>
          <a:ln>
            <a:noFill/>
          </a:ln>
        </p:spPr>
      </p:pic>
      <p:pic>
        <p:nvPicPr>
          <p:cNvPr id="3" name="Picture 2">
            <a:extLst>
              <a:ext uri="{FF2B5EF4-FFF2-40B4-BE49-F238E27FC236}">
                <a16:creationId xmlns:a16="http://schemas.microsoft.com/office/drawing/2014/main" id="{842D2520-F7B1-4771-AC77-DC49C5868338}"/>
              </a:ext>
            </a:extLst>
          </p:cNvPr>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1936">
            <a:alpha val="21920"/>
          </a:srgbClr>
        </a:solidFill>
        <a:effectLst/>
      </p:bgPr>
    </p:bg>
    <p:spTree>
      <p:nvGrpSpPr>
        <p:cNvPr id="1" name="Shape 366"/>
        <p:cNvGrpSpPr/>
        <p:nvPr/>
      </p:nvGrpSpPr>
      <p:grpSpPr>
        <a:xfrm>
          <a:off x="0" y="0"/>
          <a:ext cx="0" cy="0"/>
          <a:chOff x="0" y="0"/>
          <a:chExt cx="0" cy="0"/>
        </a:xfrm>
      </p:grpSpPr>
      <p:pic>
        <p:nvPicPr>
          <p:cNvPr id="367" name="Shape 367"/>
          <p:cNvPicPr preferRelativeResize="0"/>
          <p:nvPr/>
        </p:nvPicPr>
        <p:blipFill rotWithShape="1">
          <a:blip r:embed="rId3">
            <a:alphaModFix/>
          </a:blip>
          <a:srcRect l="-1547" t="11268" r="51629" b="4951"/>
          <a:stretch/>
        </p:blipFill>
        <p:spPr>
          <a:xfrm>
            <a:off x="1846558" y="0"/>
            <a:ext cx="5450880" cy="514350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1936">
            <a:alpha val="21920"/>
          </a:srgbClr>
        </a:solidFill>
        <a:effectLst/>
      </p:bgPr>
    </p:bg>
    <p:spTree>
      <p:nvGrpSpPr>
        <p:cNvPr id="1" name="Shape 371"/>
        <p:cNvGrpSpPr/>
        <p:nvPr/>
      </p:nvGrpSpPr>
      <p:grpSpPr>
        <a:xfrm>
          <a:off x="0" y="0"/>
          <a:ext cx="0" cy="0"/>
          <a:chOff x="0" y="0"/>
          <a:chExt cx="0" cy="0"/>
        </a:xfrm>
      </p:grpSpPr>
      <p:pic>
        <p:nvPicPr>
          <p:cNvPr id="372" name="Shape 372"/>
          <p:cNvPicPr preferRelativeResize="0"/>
          <p:nvPr/>
        </p:nvPicPr>
        <p:blipFill rotWithShape="1">
          <a:blip r:embed="rId3">
            <a:alphaModFix/>
          </a:blip>
          <a:srcRect t="11605" r="52376" b="5612"/>
          <a:stretch/>
        </p:blipFill>
        <p:spPr>
          <a:xfrm>
            <a:off x="1940514" y="0"/>
            <a:ext cx="5262959" cy="514350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376"/>
        <p:cNvGrpSpPr/>
        <p:nvPr/>
      </p:nvGrpSpPr>
      <p:grpSpPr>
        <a:xfrm>
          <a:off x="0" y="0"/>
          <a:ext cx="0" cy="0"/>
          <a:chOff x="0" y="0"/>
          <a:chExt cx="0" cy="0"/>
        </a:xfrm>
      </p:grpSpPr>
      <p:pic>
        <p:nvPicPr>
          <p:cNvPr id="377" name="Shape 377"/>
          <p:cNvPicPr preferRelativeResize="0"/>
          <p:nvPr/>
        </p:nvPicPr>
        <p:blipFill rotWithShape="1">
          <a:blip r:embed="rId3">
            <a:alphaModFix/>
          </a:blip>
          <a:srcRect t="9880" b="3905"/>
          <a:stretch/>
        </p:blipFill>
        <p:spPr>
          <a:xfrm>
            <a:off x="1401825" y="777950"/>
            <a:ext cx="6262451" cy="4319224"/>
          </a:xfrm>
          <a:prstGeom prst="rect">
            <a:avLst/>
          </a:prstGeom>
          <a:noFill/>
          <a:ln>
            <a:noFill/>
          </a:ln>
        </p:spPr>
      </p:pic>
      <p:pic>
        <p:nvPicPr>
          <p:cNvPr id="3" name="Picture 2">
            <a:extLst>
              <a:ext uri="{FF2B5EF4-FFF2-40B4-BE49-F238E27FC236}">
                <a16:creationId xmlns:a16="http://schemas.microsoft.com/office/drawing/2014/main" id="{042E2FA7-5DC3-4DD2-A5FB-8E42A77BFFD9}"/>
              </a:ext>
            </a:extLst>
          </p:cNvPr>
          <p:cNvPicPr>
            <a:picLocks noChangeAspect="1"/>
          </p:cNvPicPr>
          <p:nvPr/>
        </p:nvPicPr>
        <p:blipFill rotWithShape="1">
          <a:blip r:embed="rId4"/>
          <a:srcRect b="84875"/>
          <a:stretch/>
        </p:blipFill>
        <p:spPr>
          <a:xfrm>
            <a:off x="0" y="0"/>
            <a:ext cx="9144000" cy="7779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4026"/>
        </a:solidFill>
        <a:effectLst/>
      </p:bgPr>
    </p:bg>
    <p:spTree>
      <p:nvGrpSpPr>
        <p:cNvPr id="1" name="Shape 382"/>
        <p:cNvGrpSpPr/>
        <p:nvPr/>
      </p:nvGrpSpPr>
      <p:grpSpPr>
        <a:xfrm>
          <a:off x="0" y="0"/>
          <a:ext cx="0" cy="0"/>
          <a:chOff x="0" y="0"/>
          <a:chExt cx="0" cy="0"/>
        </a:xfrm>
      </p:grpSpPr>
      <p:pic>
        <p:nvPicPr>
          <p:cNvPr id="383" name="Shape 383"/>
          <p:cNvPicPr preferRelativeResize="0"/>
          <p:nvPr/>
        </p:nvPicPr>
        <p:blipFill rotWithShape="1">
          <a:blip r:embed="rId3">
            <a:alphaModFix/>
          </a:blip>
          <a:srcRect l="1477" t="9138" r="2562" b="6558"/>
          <a:stretch/>
        </p:blipFill>
        <p:spPr>
          <a:xfrm>
            <a:off x="0" y="995450"/>
            <a:ext cx="4967536" cy="3491031"/>
          </a:xfrm>
          <a:prstGeom prst="rect">
            <a:avLst/>
          </a:prstGeom>
          <a:noFill/>
          <a:ln>
            <a:noFill/>
          </a:ln>
        </p:spPr>
      </p:pic>
      <p:pic>
        <p:nvPicPr>
          <p:cNvPr id="384" name="Shape 384"/>
          <p:cNvPicPr preferRelativeResize="0"/>
          <p:nvPr/>
        </p:nvPicPr>
        <p:blipFill rotWithShape="1">
          <a:blip r:embed="rId4">
            <a:alphaModFix/>
          </a:blip>
          <a:srcRect l="1466" t="9091" r="2064" b="6413"/>
          <a:stretch/>
        </p:blipFill>
        <p:spPr>
          <a:xfrm>
            <a:off x="4176475" y="1662975"/>
            <a:ext cx="4967526" cy="3480535"/>
          </a:xfrm>
          <a:prstGeom prst="rect">
            <a:avLst/>
          </a:prstGeom>
          <a:noFill/>
          <a:ln>
            <a:noFill/>
          </a:ln>
        </p:spPr>
      </p:pic>
      <p:pic>
        <p:nvPicPr>
          <p:cNvPr id="3" name="Picture 2">
            <a:extLst>
              <a:ext uri="{FF2B5EF4-FFF2-40B4-BE49-F238E27FC236}">
                <a16:creationId xmlns:a16="http://schemas.microsoft.com/office/drawing/2014/main" id="{7491BE65-021F-463C-BEA1-87450CBC4FF1}"/>
              </a:ext>
            </a:extLst>
          </p:cNvPr>
          <p:cNvPicPr>
            <a:picLocks noChangeAspect="1"/>
          </p:cNvPicPr>
          <p:nvPr/>
        </p:nvPicPr>
        <p:blipFill rotWithShape="1">
          <a:blip r:embed="rId5"/>
          <a:srcRect b="84703"/>
          <a:stretch/>
        </p:blipFill>
        <p:spPr>
          <a:xfrm>
            <a:off x="0" y="0"/>
            <a:ext cx="9144000" cy="786809"/>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389"/>
        <p:cNvGrpSpPr/>
        <p:nvPr/>
      </p:nvGrpSpPr>
      <p:grpSpPr>
        <a:xfrm>
          <a:off x="0" y="0"/>
          <a:ext cx="0" cy="0"/>
          <a:chOff x="0" y="0"/>
          <a:chExt cx="0" cy="0"/>
        </a:xfrm>
      </p:grpSpPr>
      <p:pic>
        <p:nvPicPr>
          <p:cNvPr id="390" name="Shape 390"/>
          <p:cNvPicPr preferRelativeResize="0"/>
          <p:nvPr/>
        </p:nvPicPr>
        <p:blipFill rotWithShape="1">
          <a:blip r:embed="rId3">
            <a:alphaModFix/>
          </a:blip>
          <a:srcRect l="26478" t="11932" r="26482" b="41128"/>
          <a:stretch/>
        </p:blipFill>
        <p:spPr>
          <a:xfrm>
            <a:off x="1043213" y="1184375"/>
            <a:ext cx="7057586" cy="3959124"/>
          </a:xfrm>
          <a:prstGeom prst="rect">
            <a:avLst/>
          </a:prstGeom>
          <a:noFill/>
          <a:ln>
            <a:noFill/>
          </a:ln>
        </p:spPr>
      </p:pic>
      <p:pic>
        <p:nvPicPr>
          <p:cNvPr id="3" name="Picture 2">
            <a:extLst>
              <a:ext uri="{FF2B5EF4-FFF2-40B4-BE49-F238E27FC236}">
                <a16:creationId xmlns:a16="http://schemas.microsoft.com/office/drawing/2014/main" id="{10A4EEF7-88FE-460E-9C9E-BB420AD0575D}"/>
              </a:ext>
            </a:extLst>
          </p:cNvPr>
          <p:cNvPicPr>
            <a:picLocks noChangeAspect="1"/>
          </p:cNvPicPr>
          <p:nvPr/>
        </p:nvPicPr>
        <p:blipFill rotWithShape="1">
          <a:blip r:embed="rId4"/>
          <a:srcRect b="81602"/>
          <a:stretch/>
        </p:blipFill>
        <p:spPr>
          <a:xfrm>
            <a:off x="0" y="0"/>
            <a:ext cx="9144000" cy="94629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84"/>
        <p:cNvGrpSpPr/>
        <p:nvPr/>
      </p:nvGrpSpPr>
      <p:grpSpPr>
        <a:xfrm>
          <a:off x="0" y="0"/>
          <a:ext cx="0" cy="0"/>
          <a:chOff x="0" y="0"/>
          <a:chExt cx="0" cy="0"/>
        </a:xfrm>
      </p:grpSpPr>
      <p:pic>
        <p:nvPicPr>
          <p:cNvPr id="3" name="Picture 2">
            <a:extLst>
              <a:ext uri="{FF2B5EF4-FFF2-40B4-BE49-F238E27FC236}">
                <a16:creationId xmlns:a16="http://schemas.microsoft.com/office/drawing/2014/main" id="{D0AF8686-170A-4FE6-9CF9-817E1A488E9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49651"/>
        </a:solidFill>
        <a:effectLst/>
      </p:bgPr>
    </p:bg>
    <p:spTree>
      <p:nvGrpSpPr>
        <p:cNvPr id="1" name="Shape 395"/>
        <p:cNvGrpSpPr/>
        <p:nvPr/>
      </p:nvGrpSpPr>
      <p:grpSpPr>
        <a:xfrm>
          <a:off x="0" y="0"/>
          <a:ext cx="0" cy="0"/>
          <a:chOff x="0" y="0"/>
          <a:chExt cx="0" cy="0"/>
        </a:xfrm>
      </p:grpSpPr>
      <p:pic>
        <p:nvPicPr>
          <p:cNvPr id="397" name="Shape 397"/>
          <p:cNvPicPr preferRelativeResize="0"/>
          <p:nvPr/>
        </p:nvPicPr>
        <p:blipFill rotWithShape="1">
          <a:blip r:embed="rId3">
            <a:alphaModFix/>
          </a:blip>
          <a:srcRect t="11935" r="17239" b="4945"/>
          <a:stretch/>
        </p:blipFill>
        <p:spPr>
          <a:xfrm>
            <a:off x="1031842" y="1145750"/>
            <a:ext cx="7080309" cy="3997749"/>
          </a:xfrm>
          <a:prstGeom prst="rect">
            <a:avLst/>
          </a:prstGeom>
          <a:noFill/>
          <a:ln>
            <a:noFill/>
          </a:ln>
        </p:spPr>
      </p:pic>
      <p:pic>
        <p:nvPicPr>
          <p:cNvPr id="3" name="Picture 2">
            <a:extLst>
              <a:ext uri="{FF2B5EF4-FFF2-40B4-BE49-F238E27FC236}">
                <a16:creationId xmlns:a16="http://schemas.microsoft.com/office/drawing/2014/main" id="{F645F598-7C28-433E-A722-0A8F795C68B9}"/>
              </a:ext>
            </a:extLst>
          </p:cNvPr>
          <p:cNvPicPr>
            <a:picLocks noChangeAspect="1"/>
          </p:cNvPicPr>
          <p:nvPr/>
        </p:nvPicPr>
        <p:blipFill rotWithShape="1">
          <a:blip r:embed="rId4"/>
          <a:srcRect b="79328"/>
          <a:stretch/>
        </p:blipFill>
        <p:spPr>
          <a:xfrm>
            <a:off x="0" y="0"/>
            <a:ext cx="9144000" cy="106325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401"/>
        <p:cNvGrpSpPr/>
        <p:nvPr/>
      </p:nvGrpSpPr>
      <p:grpSpPr>
        <a:xfrm>
          <a:off x="0" y="0"/>
          <a:ext cx="0" cy="0"/>
          <a:chOff x="0" y="0"/>
          <a:chExt cx="0" cy="0"/>
        </a:xfrm>
      </p:grpSpPr>
      <p:pic>
        <p:nvPicPr>
          <p:cNvPr id="402" name="Shape 402"/>
          <p:cNvPicPr preferRelativeResize="0"/>
          <p:nvPr/>
        </p:nvPicPr>
        <p:blipFill rotWithShape="1">
          <a:blip r:embed="rId3">
            <a:alphaModFix/>
          </a:blip>
          <a:srcRect l="26084" t="7592" r="32065" b="17969"/>
          <a:stretch/>
        </p:blipFill>
        <p:spPr>
          <a:xfrm>
            <a:off x="-543668" y="1728193"/>
            <a:ext cx="4108644" cy="4108644"/>
          </a:xfrm>
          <a:prstGeom prst="irregularSeal2">
            <a:avLst/>
          </a:prstGeom>
          <a:noFill/>
          <a:ln>
            <a:noFill/>
          </a:ln>
        </p:spPr>
      </p:pic>
      <p:pic>
        <p:nvPicPr>
          <p:cNvPr id="3" name="Picture 2">
            <a:extLst>
              <a:ext uri="{FF2B5EF4-FFF2-40B4-BE49-F238E27FC236}">
                <a16:creationId xmlns:a16="http://schemas.microsoft.com/office/drawing/2014/main" id="{73973DCD-55BB-4D9E-BB77-DBA0B89DF8CD}"/>
              </a:ext>
            </a:extLst>
          </p:cNvPr>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410"/>
        <p:cNvGrpSpPr/>
        <p:nvPr/>
      </p:nvGrpSpPr>
      <p:grpSpPr>
        <a:xfrm>
          <a:off x="0" y="0"/>
          <a:ext cx="0" cy="0"/>
          <a:chOff x="0" y="0"/>
          <a:chExt cx="0" cy="0"/>
        </a:xfrm>
      </p:grpSpPr>
      <p:pic>
        <p:nvPicPr>
          <p:cNvPr id="411" name="Shape 411"/>
          <p:cNvPicPr preferRelativeResize="0"/>
          <p:nvPr/>
        </p:nvPicPr>
        <p:blipFill rotWithShape="1">
          <a:blip r:embed="rId3">
            <a:alphaModFix/>
          </a:blip>
          <a:srcRect l="13137" t="15952" r="2267" b="5270"/>
          <a:stretch/>
        </p:blipFill>
        <p:spPr>
          <a:xfrm>
            <a:off x="657638" y="1300247"/>
            <a:ext cx="7828724" cy="4098826"/>
          </a:xfrm>
          <a:prstGeom prst="rect">
            <a:avLst/>
          </a:prstGeom>
          <a:noFill/>
          <a:ln>
            <a:noFill/>
          </a:ln>
        </p:spPr>
      </p:pic>
      <p:pic>
        <p:nvPicPr>
          <p:cNvPr id="3" name="Picture 2">
            <a:extLst>
              <a:ext uri="{FF2B5EF4-FFF2-40B4-BE49-F238E27FC236}">
                <a16:creationId xmlns:a16="http://schemas.microsoft.com/office/drawing/2014/main" id="{186336CA-9D68-4E1C-A287-07FB00459829}"/>
              </a:ext>
            </a:extLst>
          </p:cNvPr>
          <p:cNvPicPr>
            <a:picLocks noChangeAspect="1"/>
          </p:cNvPicPr>
          <p:nvPr/>
        </p:nvPicPr>
        <p:blipFill rotWithShape="1">
          <a:blip r:embed="rId4"/>
          <a:srcRect b="74720"/>
          <a:stretch/>
        </p:blipFill>
        <p:spPr>
          <a:xfrm>
            <a:off x="0" y="0"/>
            <a:ext cx="9144000" cy="1300247"/>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417"/>
        <p:cNvGrpSpPr/>
        <p:nvPr/>
      </p:nvGrpSpPr>
      <p:grpSpPr>
        <a:xfrm>
          <a:off x="0" y="0"/>
          <a:ext cx="0" cy="0"/>
          <a:chOff x="0" y="0"/>
          <a:chExt cx="0" cy="0"/>
        </a:xfrm>
      </p:grpSpPr>
      <p:pic>
        <p:nvPicPr>
          <p:cNvPr id="418" name="Shape 418"/>
          <p:cNvPicPr preferRelativeResize="0"/>
          <p:nvPr/>
        </p:nvPicPr>
        <p:blipFill rotWithShape="1">
          <a:blip r:embed="rId3">
            <a:alphaModFix/>
          </a:blip>
          <a:srcRect l="13651" t="31214" r="22348" b="38415"/>
          <a:stretch/>
        </p:blipFill>
        <p:spPr>
          <a:xfrm>
            <a:off x="0" y="2341768"/>
            <a:ext cx="9144001" cy="2439608"/>
          </a:xfrm>
          <a:prstGeom prst="rect">
            <a:avLst/>
          </a:prstGeom>
          <a:noFill/>
          <a:ln>
            <a:noFill/>
          </a:ln>
        </p:spPr>
      </p:pic>
      <p:cxnSp>
        <p:nvCxnSpPr>
          <p:cNvPr id="419" name="Shape 419"/>
          <p:cNvCxnSpPr/>
          <p:nvPr/>
        </p:nvCxnSpPr>
        <p:spPr>
          <a:xfrm rot="10800000">
            <a:off x="3731677" y="3153695"/>
            <a:ext cx="1847400" cy="815700"/>
          </a:xfrm>
          <a:prstGeom prst="straightConnector1">
            <a:avLst/>
          </a:prstGeom>
          <a:noFill/>
          <a:ln w="114300" cap="flat" cmpd="sng">
            <a:solidFill>
              <a:srgbClr val="FF0000"/>
            </a:solidFill>
            <a:prstDash val="solid"/>
            <a:round/>
            <a:headEnd type="none" w="med" len="med"/>
            <a:tailEnd type="triangle" w="med" len="med"/>
          </a:ln>
        </p:spPr>
      </p:cxnSp>
      <p:pic>
        <p:nvPicPr>
          <p:cNvPr id="3" name="Picture 2">
            <a:extLst>
              <a:ext uri="{FF2B5EF4-FFF2-40B4-BE49-F238E27FC236}">
                <a16:creationId xmlns:a16="http://schemas.microsoft.com/office/drawing/2014/main" id="{1D7C065E-52E4-47B7-BA12-209D99E7B3FF}"/>
              </a:ext>
            </a:extLst>
          </p:cNvPr>
          <p:cNvPicPr>
            <a:picLocks noChangeAspect="1"/>
          </p:cNvPicPr>
          <p:nvPr/>
        </p:nvPicPr>
        <p:blipFill rotWithShape="1">
          <a:blip r:embed="rId4"/>
          <a:srcRect b="63204"/>
          <a:stretch/>
        </p:blipFill>
        <p:spPr>
          <a:xfrm>
            <a:off x="0" y="0"/>
            <a:ext cx="9144000" cy="189259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425"/>
        <p:cNvGrpSpPr/>
        <p:nvPr/>
      </p:nvGrpSpPr>
      <p:grpSpPr>
        <a:xfrm>
          <a:off x="0" y="0"/>
          <a:ext cx="0" cy="0"/>
          <a:chOff x="0" y="0"/>
          <a:chExt cx="0" cy="0"/>
        </a:xfrm>
      </p:grpSpPr>
      <p:pic>
        <p:nvPicPr>
          <p:cNvPr id="426" name="Shape 426"/>
          <p:cNvPicPr preferRelativeResize="0"/>
          <p:nvPr/>
        </p:nvPicPr>
        <p:blipFill rotWithShape="1">
          <a:blip r:embed="rId3">
            <a:alphaModFix/>
          </a:blip>
          <a:srcRect l="15531" t="13940" r="42617" b="58354"/>
          <a:stretch/>
        </p:blipFill>
        <p:spPr>
          <a:xfrm>
            <a:off x="238913" y="1646350"/>
            <a:ext cx="8666174" cy="3225525"/>
          </a:xfrm>
          <a:prstGeom prst="rect">
            <a:avLst/>
          </a:prstGeom>
          <a:noFill/>
          <a:ln>
            <a:noFill/>
          </a:ln>
        </p:spPr>
      </p:pic>
      <p:pic>
        <p:nvPicPr>
          <p:cNvPr id="3" name="Picture 2">
            <a:extLst>
              <a:ext uri="{FF2B5EF4-FFF2-40B4-BE49-F238E27FC236}">
                <a16:creationId xmlns:a16="http://schemas.microsoft.com/office/drawing/2014/main" id="{08132888-58ED-4C4A-BDD8-E3403BD881BB}"/>
              </a:ext>
            </a:extLst>
          </p:cNvPr>
          <p:cNvPicPr>
            <a:picLocks noChangeAspect="1"/>
          </p:cNvPicPr>
          <p:nvPr/>
        </p:nvPicPr>
        <p:blipFill rotWithShape="1">
          <a:blip r:embed="rId4"/>
          <a:srcRect b="76227"/>
          <a:stretch/>
        </p:blipFill>
        <p:spPr>
          <a:xfrm>
            <a:off x="0" y="0"/>
            <a:ext cx="9144000" cy="122274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432"/>
        <p:cNvGrpSpPr/>
        <p:nvPr/>
      </p:nvGrpSpPr>
      <p:grpSpPr>
        <a:xfrm>
          <a:off x="0" y="0"/>
          <a:ext cx="0" cy="0"/>
          <a:chOff x="0" y="0"/>
          <a:chExt cx="0" cy="0"/>
        </a:xfrm>
      </p:grpSpPr>
      <p:pic>
        <p:nvPicPr>
          <p:cNvPr id="433" name="Shape 433"/>
          <p:cNvPicPr preferRelativeResize="0"/>
          <p:nvPr/>
        </p:nvPicPr>
        <p:blipFill rotWithShape="1">
          <a:blip r:embed="rId3">
            <a:alphaModFix/>
          </a:blip>
          <a:srcRect l="18531" t="11607" r="32299" b="4948"/>
          <a:stretch/>
        </p:blipFill>
        <p:spPr>
          <a:xfrm>
            <a:off x="1876799" y="0"/>
            <a:ext cx="5390414" cy="5143500"/>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437"/>
        <p:cNvGrpSpPr/>
        <p:nvPr/>
      </p:nvGrpSpPr>
      <p:grpSpPr>
        <a:xfrm>
          <a:off x="0" y="0"/>
          <a:ext cx="0" cy="0"/>
          <a:chOff x="0" y="0"/>
          <a:chExt cx="0" cy="0"/>
        </a:xfrm>
      </p:grpSpPr>
      <p:pic>
        <p:nvPicPr>
          <p:cNvPr id="439" name="Shape 439"/>
          <p:cNvPicPr preferRelativeResize="0"/>
          <p:nvPr/>
        </p:nvPicPr>
        <p:blipFill rotWithShape="1">
          <a:blip r:embed="rId3">
            <a:alphaModFix/>
          </a:blip>
          <a:srcRect l="18531" t="11607" r="32299" b="4948"/>
          <a:stretch/>
        </p:blipFill>
        <p:spPr>
          <a:xfrm>
            <a:off x="-1" y="1676525"/>
            <a:ext cx="3605424" cy="3440300"/>
          </a:xfrm>
          <a:prstGeom prst="rect">
            <a:avLst/>
          </a:prstGeom>
          <a:noFill/>
          <a:ln>
            <a:noFill/>
          </a:ln>
        </p:spPr>
      </p:pic>
      <p:pic>
        <p:nvPicPr>
          <p:cNvPr id="440" name="Shape 440"/>
          <p:cNvPicPr preferRelativeResize="0"/>
          <p:nvPr/>
        </p:nvPicPr>
        <p:blipFill>
          <a:blip r:embed="rId4">
            <a:alphaModFix/>
          </a:blip>
          <a:stretch>
            <a:fillRect/>
          </a:stretch>
        </p:blipFill>
        <p:spPr>
          <a:xfrm>
            <a:off x="1065075" y="3217264"/>
            <a:ext cx="1475286" cy="1308098"/>
          </a:xfrm>
          <a:prstGeom prst="rect">
            <a:avLst/>
          </a:prstGeom>
          <a:noFill/>
          <a:ln>
            <a:noFill/>
          </a:ln>
        </p:spPr>
      </p:pic>
      <p:pic>
        <p:nvPicPr>
          <p:cNvPr id="441" name="Shape 441"/>
          <p:cNvPicPr preferRelativeResize="0"/>
          <p:nvPr/>
        </p:nvPicPr>
        <p:blipFill rotWithShape="1">
          <a:blip r:embed="rId5">
            <a:alphaModFix/>
          </a:blip>
          <a:srcRect l="13132" t="15952" r="19933" b="5270"/>
          <a:stretch/>
        </p:blipFill>
        <p:spPr>
          <a:xfrm>
            <a:off x="3910225" y="1676525"/>
            <a:ext cx="5199075" cy="3440300"/>
          </a:xfrm>
          <a:prstGeom prst="rect">
            <a:avLst/>
          </a:prstGeom>
          <a:noFill/>
          <a:ln>
            <a:noFill/>
          </a:ln>
        </p:spPr>
      </p:pic>
      <p:pic>
        <p:nvPicPr>
          <p:cNvPr id="442" name="Shape 442"/>
          <p:cNvPicPr preferRelativeResize="0"/>
          <p:nvPr/>
        </p:nvPicPr>
        <p:blipFill>
          <a:blip r:embed="rId6">
            <a:alphaModFix/>
          </a:blip>
          <a:stretch>
            <a:fillRect/>
          </a:stretch>
        </p:blipFill>
        <p:spPr>
          <a:xfrm>
            <a:off x="6300794" y="2246062"/>
            <a:ext cx="1789830" cy="2301223"/>
          </a:xfrm>
          <a:prstGeom prst="rect">
            <a:avLst/>
          </a:prstGeom>
          <a:noFill/>
          <a:ln>
            <a:noFill/>
          </a:ln>
        </p:spPr>
      </p:pic>
      <p:pic>
        <p:nvPicPr>
          <p:cNvPr id="3" name="Picture 2">
            <a:extLst>
              <a:ext uri="{FF2B5EF4-FFF2-40B4-BE49-F238E27FC236}">
                <a16:creationId xmlns:a16="http://schemas.microsoft.com/office/drawing/2014/main" id="{18C17C58-5910-4FF0-A018-DA4BE68AC4B2}"/>
              </a:ext>
            </a:extLst>
          </p:cNvPr>
          <p:cNvPicPr>
            <a:picLocks noChangeAspect="1"/>
          </p:cNvPicPr>
          <p:nvPr/>
        </p:nvPicPr>
        <p:blipFill rotWithShape="1">
          <a:blip r:embed="rId7"/>
          <a:srcRect b="67831"/>
          <a:stretch/>
        </p:blipFill>
        <p:spPr>
          <a:xfrm>
            <a:off x="0" y="0"/>
            <a:ext cx="9144000" cy="1654599"/>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A7EB"/>
        </a:solidFill>
        <a:effectLst/>
      </p:bgPr>
    </p:bg>
    <p:spTree>
      <p:nvGrpSpPr>
        <p:cNvPr id="1" name="Shape 66"/>
        <p:cNvGrpSpPr/>
        <p:nvPr/>
      </p:nvGrpSpPr>
      <p:grpSpPr>
        <a:xfrm>
          <a:off x="0" y="0"/>
          <a:ext cx="0" cy="0"/>
          <a:chOff x="0" y="0"/>
          <a:chExt cx="0" cy="0"/>
        </a:xfrm>
      </p:grpSpPr>
      <p:pic>
        <p:nvPicPr>
          <p:cNvPr id="5" name="Picture 4">
            <a:extLst>
              <a:ext uri="{FF2B5EF4-FFF2-40B4-BE49-F238E27FC236}">
                <a16:creationId xmlns:a16="http://schemas.microsoft.com/office/drawing/2014/main" id="{85540752-4A4E-4F5F-BEEA-939B30FBA947}"/>
              </a:ext>
            </a:extLst>
          </p:cNvPr>
          <p:cNvPicPr>
            <a:picLocks noChangeAspect="1"/>
          </p:cNvPicPr>
          <p:nvPr/>
        </p:nvPicPr>
        <p:blipFill rotWithShape="1">
          <a:blip r:embed="rId3"/>
          <a:srcRect b="70439"/>
          <a:stretch/>
        </p:blipFill>
        <p:spPr>
          <a:xfrm>
            <a:off x="0" y="0"/>
            <a:ext cx="9144000" cy="1520456"/>
          </a:xfrm>
          <a:prstGeom prst="rect">
            <a:avLst/>
          </a:prstGeom>
        </p:spPr>
      </p:pic>
      <p:sp>
        <p:nvSpPr>
          <p:cNvPr id="3" name="TextBox 2"/>
          <p:cNvSpPr txBox="1"/>
          <p:nvPr/>
        </p:nvSpPr>
        <p:spPr>
          <a:xfrm>
            <a:off x="1174624" y="2526346"/>
            <a:ext cx="6574283" cy="830997"/>
          </a:xfrm>
          <a:prstGeom prst="rect">
            <a:avLst/>
          </a:prstGeom>
          <a:noFill/>
        </p:spPr>
        <p:txBody>
          <a:bodyPr wrap="square" rtlCol="0">
            <a:spAutoFit/>
          </a:bodyPr>
          <a:lstStyle/>
          <a:p>
            <a:r>
              <a:rPr lang="en-US" sz="2400" dirty="0" smtClean="0"/>
              <a:t>For More advanced search techniques visit </a:t>
            </a:r>
            <a:r>
              <a:rPr lang="en-US" sz="2400" dirty="0">
                <a:hlinkClick r:id="rId4"/>
              </a:rPr>
              <a:t>https://www.google.com/advanced_search</a:t>
            </a:r>
            <a:endParaRPr lang="en-US" sz="2400" dirty="0"/>
          </a:p>
        </p:txBody>
      </p:sp>
      <p:sp>
        <p:nvSpPr>
          <p:cNvPr id="4" name="TextBox 3"/>
          <p:cNvSpPr txBox="1"/>
          <p:nvPr/>
        </p:nvSpPr>
        <p:spPr>
          <a:xfrm>
            <a:off x="1816150" y="1568576"/>
            <a:ext cx="5511699" cy="707886"/>
          </a:xfrm>
          <a:prstGeom prst="rect">
            <a:avLst/>
          </a:prstGeom>
          <a:noFill/>
        </p:spPr>
        <p:txBody>
          <a:bodyPr wrap="square" rtlCol="0">
            <a:spAutoFit/>
          </a:bodyPr>
          <a:lstStyle/>
          <a:p>
            <a:r>
              <a:rPr lang="en-US" sz="4000" dirty="0" smtClean="0"/>
              <a:t>Advanced Search</a:t>
            </a:r>
            <a:endParaRPr lang="en-US" sz="4000" dirty="0"/>
          </a:p>
        </p:txBody>
      </p:sp>
    </p:spTree>
    <p:extLst>
      <p:ext uri="{BB962C8B-B14F-4D97-AF65-F5344CB8AC3E}">
        <p14:creationId xmlns:p14="http://schemas.microsoft.com/office/powerpoint/2010/main" val="41378032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43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250" y="500513"/>
            <a:ext cx="9009661" cy="4253376"/>
          </a:xfrm>
          <a:prstGeom prst="rect">
            <a:avLst/>
          </a:prstGeom>
        </p:spPr>
      </p:pic>
    </p:spTree>
    <p:extLst>
      <p:ext uri="{BB962C8B-B14F-4D97-AF65-F5344CB8AC3E}">
        <p14:creationId xmlns:p14="http://schemas.microsoft.com/office/powerpoint/2010/main" val="1035209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Shape 93"/>
        <p:cNvGrpSpPr/>
        <p:nvPr/>
      </p:nvGrpSpPr>
      <p:grpSpPr>
        <a:xfrm>
          <a:off x="0" y="0"/>
          <a:ext cx="0" cy="0"/>
          <a:chOff x="0" y="0"/>
          <a:chExt cx="0" cy="0"/>
        </a:xfrm>
      </p:grpSpPr>
      <p:pic>
        <p:nvPicPr>
          <p:cNvPr id="10" name="Shape 94">
            <a:extLst>
              <a:ext uri="{FF2B5EF4-FFF2-40B4-BE49-F238E27FC236}">
                <a16:creationId xmlns:a16="http://schemas.microsoft.com/office/drawing/2014/main" id="{CEAA8444-93D6-49C0-A8E2-8A8AB4A35029}"/>
              </a:ext>
            </a:extLst>
          </p:cNvPr>
          <p:cNvPicPr preferRelativeResize="0"/>
          <p:nvPr/>
        </p:nvPicPr>
        <p:blipFill rotWithShape="1">
          <a:blip r:embed="rId3">
            <a:alphaModFix/>
          </a:blip>
          <a:srcRect t="11934" r="35300" b="4953"/>
          <a:stretch/>
        </p:blipFill>
        <p:spPr>
          <a:xfrm>
            <a:off x="1011224" y="0"/>
            <a:ext cx="7121552" cy="5143500"/>
          </a:xfrm>
          <a:prstGeom prst="rect">
            <a:avLst/>
          </a:prstGeom>
          <a:noFill/>
          <a:ln>
            <a:noFill/>
          </a:ln>
        </p:spPr>
      </p:pic>
      <p:sp>
        <p:nvSpPr>
          <p:cNvPr id="11" name="Shape 95">
            <a:extLst>
              <a:ext uri="{FF2B5EF4-FFF2-40B4-BE49-F238E27FC236}">
                <a16:creationId xmlns:a16="http://schemas.microsoft.com/office/drawing/2014/main" id="{5A726D55-64C2-40FF-9264-014594EDFB0B}"/>
              </a:ext>
            </a:extLst>
          </p:cNvPr>
          <p:cNvSpPr/>
          <p:nvPr/>
        </p:nvSpPr>
        <p:spPr>
          <a:xfrm>
            <a:off x="1529779" y="777833"/>
            <a:ext cx="3072300" cy="855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96">
            <a:extLst>
              <a:ext uri="{FF2B5EF4-FFF2-40B4-BE49-F238E27FC236}">
                <a16:creationId xmlns:a16="http://schemas.microsoft.com/office/drawing/2014/main" id="{1132D8EC-006D-4D65-84D4-91DAFB124DAA}"/>
              </a:ext>
            </a:extLst>
          </p:cNvPr>
          <p:cNvSpPr/>
          <p:nvPr/>
        </p:nvSpPr>
        <p:spPr>
          <a:xfrm>
            <a:off x="5250456" y="3578054"/>
            <a:ext cx="2882100" cy="13095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97">
            <a:extLst>
              <a:ext uri="{FF2B5EF4-FFF2-40B4-BE49-F238E27FC236}">
                <a16:creationId xmlns:a16="http://schemas.microsoft.com/office/drawing/2014/main" id="{FEAB2D49-022A-424D-BD2C-09D7730B7699}"/>
              </a:ext>
            </a:extLst>
          </p:cNvPr>
          <p:cNvSpPr/>
          <p:nvPr/>
        </p:nvSpPr>
        <p:spPr>
          <a:xfrm>
            <a:off x="5876395" y="179149"/>
            <a:ext cx="1111238" cy="471400"/>
          </a:xfrm>
          <a:prstGeom prst="rect">
            <a:avLst/>
          </a:prstGeom>
        </p:spPr>
        <p:txBody>
          <a:bodyPr>
            <a:prstTxWarp prst="textPlain">
              <a:avLst/>
            </a:prstTxWarp>
          </a:bodyPr>
          <a:lstStyle/>
          <a:p>
            <a:pPr lvl="0" algn="ctr"/>
            <a:r>
              <a:rPr b="0" i="0">
                <a:ln w="9525" cap="flat" cmpd="sng">
                  <a:solidFill>
                    <a:srgbClr val="073763"/>
                  </a:solidFill>
                  <a:prstDash val="solid"/>
                  <a:round/>
                  <a:headEnd type="none" w="sm" len="sm"/>
                  <a:tailEnd type="none" w="sm" len="sm"/>
                </a:ln>
                <a:solidFill>
                  <a:srgbClr val="FF0000"/>
                </a:solidFill>
                <a:latin typeface="Arial"/>
              </a:rPr>
              <a:t>Ads</a:t>
            </a:r>
          </a:p>
        </p:txBody>
      </p:sp>
      <p:cxnSp>
        <p:nvCxnSpPr>
          <p:cNvPr id="14" name="Shape 98">
            <a:extLst>
              <a:ext uri="{FF2B5EF4-FFF2-40B4-BE49-F238E27FC236}">
                <a16:creationId xmlns:a16="http://schemas.microsoft.com/office/drawing/2014/main" id="{B5A257F4-C295-47C7-BE27-88599FD1C4E6}"/>
              </a:ext>
            </a:extLst>
          </p:cNvPr>
          <p:cNvCxnSpPr/>
          <p:nvPr/>
        </p:nvCxnSpPr>
        <p:spPr>
          <a:xfrm flipH="1">
            <a:off x="4822676" y="622277"/>
            <a:ext cx="920400" cy="363000"/>
          </a:xfrm>
          <a:prstGeom prst="straightConnector1">
            <a:avLst/>
          </a:prstGeom>
          <a:noFill/>
          <a:ln w="38100" cap="flat" cmpd="sng">
            <a:solidFill>
              <a:srgbClr val="FF0000"/>
            </a:solidFill>
            <a:prstDash val="solid"/>
            <a:round/>
            <a:headEnd type="none" w="med" len="med"/>
            <a:tailEnd type="triangle" w="med" len="med"/>
          </a:ln>
        </p:spPr>
      </p:cxnSp>
      <p:cxnSp>
        <p:nvCxnSpPr>
          <p:cNvPr id="15" name="Shape 99">
            <a:extLst>
              <a:ext uri="{FF2B5EF4-FFF2-40B4-BE49-F238E27FC236}">
                <a16:creationId xmlns:a16="http://schemas.microsoft.com/office/drawing/2014/main" id="{AD24E164-F739-4893-BD1B-F0884765CC52}"/>
              </a:ext>
            </a:extLst>
          </p:cNvPr>
          <p:cNvCxnSpPr/>
          <p:nvPr/>
        </p:nvCxnSpPr>
        <p:spPr>
          <a:xfrm flipH="1">
            <a:off x="6442959" y="884674"/>
            <a:ext cx="3300" cy="24990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103"/>
        <p:cNvGrpSpPr/>
        <p:nvPr/>
      </p:nvGrpSpPr>
      <p:grpSpPr>
        <a:xfrm>
          <a:off x="0" y="0"/>
          <a:ext cx="0" cy="0"/>
          <a:chOff x="0" y="0"/>
          <a:chExt cx="0" cy="0"/>
        </a:xfrm>
      </p:grpSpPr>
      <p:pic>
        <p:nvPicPr>
          <p:cNvPr id="7" name="Picture 6">
            <a:extLst>
              <a:ext uri="{FF2B5EF4-FFF2-40B4-BE49-F238E27FC236}">
                <a16:creationId xmlns:a16="http://schemas.microsoft.com/office/drawing/2014/main" id="{85E1E828-E133-4B1C-AB88-298A64ABB3D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24BB0"/>
        </a:solidFill>
        <a:effectLst/>
      </p:bgPr>
    </p:bg>
    <p:spTree>
      <p:nvGrpSpPr>
        <p:cNvPr id="1" name="Shape 109"/>
        <p:cNvGrpSpPr/>
        <p:nvPr/>
      </p:nvGrpSpPr>
      <p:grpSpPr>
        <a:xfrm>
          <a:off x="0" y="0"/>
          <a:ext cx="0" cy="0"/>
          <a:chOff x="0" y="0"/>
          <a:chExt cx="0" cy="0"/>
        </a:xfrm>
      </p:grpSpPr>
      <p:pic>
        <p:nvPicPr>
          <p:cNvPr id="6" name="Shape 110">
            <a:extLst>
              <a:ext uri="{FF2B5EF4-FFF2-40B4-BE49-F238E27FC236}">
                <a16:creationId xmlns:a16="http://schemas.microsoft.com/office/drawing/2014/main" id="{7CC63666-1444-493F-8B28-53450D1E84B8}"/>
              </a:ext>
            </a:extLst>
          </p:cNvPr>
          <p:cNvPicPr preferRelativeResize="0"/>
          <p:nvPr/>
        </p:nvPicPr>
        <p:blipFill rotWithShape="1">
          <a:blip r:embed="rId3">
            <a:alphaModFix/>
          </a:blip>
          <a:srcRect l="7799" t="12363" r="50778" b="5648"/>
          <a:stretch/>
        </p:blipFill>
        <p:spPr>
          <a:xfrm>
            <a:off x="2413550" y="0"/>
            <a:ext cx="4622073" cy="5143500"/>
          </a:xfrm>
          <a:prstGeom prst="rect">
            <a:avLst/>
          </a:prstGeom>
          <a:noFill/>
          <a:ln>
            <a:noFill/>
          </a:ln>
        </p:spPr>
      </p:pic>
      <p:pic>
        <p:nvPicPr>
          <p:cNvPr id="7" name="Shape 111">
            <a:extLst>
              <a:ext uri="{FF2B5EF4-FFF2-40B4-BE49-F238E27FC236}">
                <a16:creationId xmlns:a16="http://schemas.microsoft.com/office/drawing/2014/main" id="{4CE68DF2-C7B4-4AA8-AC5D-4D1BB4E94594}"/>
              </a:ext>
            </a:extLst>
          </p:cNvPr>
          <p:cNvPicPr preferRelativeResize="0"/>
          <p:nvPr/>
        </p:nvPicPr>
        <p:blipFill>
          <a:blip r:embed="rId4">
            <a:alphaModFix/>
          </a:blip>
          <a:stretch>
            <a:fillRect/>
          </a:stretch>
        </p:blipFill>
        <p:spPr>
          <a:xfrm>
            <a:off x="5237975" y="3049043"/>
            <a:ext cx="3141693" cy="209445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6CD02"/>
        </a:solidFill>
        <a:effectLst/>
      </p:bgPr>
    </p:bg>
    <p:spTree>
      <p:nvGrpSpPr>
        <p:cNvPr id="1" name="Shape 115"/>
        <p:cNvGrpSpPr/>
        <p:nvPr/>
      </p:nvGrpSpPr>
      <p:grpSpPr>
        <a:xfrm>
          <a:off x="0" y="0"/>
          <a:ext cx="0" cy="0"/>
          <a:chOff x="0" y="0"/>
          <a:chExt cx="0" cy="0"/>
        </a:xfrm>
      </p:grpSpPr>
      <p:pic>
        <p:nvPicPr>
          <p:cNvPr id="7" name="Picture 6">
            <a:extLst>
              <a:ext uri="{FF2B5EF4-FFF2-40B4-BE49-F238E27FC236}">
                <a16:creationId xmlns:a16="http://schemas.microsoft.com/office/drawing/2014/main" id="{86CFD576-55A0-410D-ADA6-31CEAA392D1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Jachim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Teachers xmlns="10b43a74-ca58-4c8c-8015-115728d63996" xsi:nil="true"/>
    <IsNotebookLocked xmlns="10b43a74-ca58-4c8c-8015-115728d63996" xsi:nil="true"/>
    <Self_Registration_Enabled xmlns="10b43a74-ca58-4c8c-8015-115728d63996" xsi:nil="true"/>
    <Students xmlns="10b43a74-ca58-4c8c-8015-115728d63996">
      <UserInfo>
        <DisplayName/>
        <AccountId xsi:nil="true"/>
        <AccountType/>
      </UserInfo>
    </Students>
    <Templates xmlns="10b43a74-ca58-4c8c-8015-115728d63996" xsi:nil="true"/>
    <AppVersion xmlns="10b43a74-ca58-4c8c-8015-115728d63996" xsi:nil="true"/>
    <NotebookType xmlns="10b43a74-ca58-4c8c-8015-115728d63996" xsi:nil="true"/>
    <Teachers xmlns="10b43a74-ca58-4c8c-8015-115728d63996">
      <UserInfo>
        <DisplayName/>
        <AccountId xsi:nil="true"/>
        <AccountType/>
      </UserInfo>
    </Teachers>
    <Student_Groups xmlns="10b43a74-ca58-4c8c-8015-115728d63996">
      <UserInfo>
        <DisplayName/>
        <AccountId xsi:nil="true"/>
        <AccountType/>
      </UserInfo>
    </Student_Groups>
    <Owner xmlns="10b43a74-ca58-4c8c-8015-115728d63996">
      <UserInfo>
        <DisplayName/>
        <AccountId xsi:nil="true"/>
        <AccountType/>
      </UserInfo>
    </Owner>
    <Has_Teacher_Only_SectionGroup xmlns="10b43a74-ca58-4c8c-8015-115728d63996" xsi:nil="true"/>
    <Self_Registration_Enabled0 xmlns="10b43a74-ca58-4c8c-8015-115728d63996" xsi:nil="true"/>
    <DefaultSectionNames xmlns="10b43a74-ca58-4c8c-8015-115728d63996" xsi:nil="true"/>
    <Is_Collaboration_Space_Locked xmlns="10b43a74-ca58-4c8c-8015-115728d63996" xsi:nil="true"/>
    <Invited_Students xmlns="10b43a74-ca58-4c8c-8015-115728d63996" xsi:nil="true"/>
    <TeamsChannelId xmlns="10b43a74-ca58-4c8c-8015-115728d63996" xsi:nil="true"/>
    <FolderType xmlns="10b43a74-ca58-4c8c-8015-115728d63996" xsi:nil="true"/>
    <CultureName xmlns="10b43a74-ca58-4c8c-8015-115728d639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416AB8C1DE5549BC11A6F7A185ADED" ma:contentTypeVersion="30" ma:contentTypeDescription="Create a new document." ma:contentTypeScope="" ma:versionID="c14a6b53ef897cf506798fabe558d4bc">
  <xsd:schema xmlns:xsd="http://www.w3.org/2001/XMLSchema" xmlns:xs="http://www.w3.org/2001/XMLSchema" xmlns:p="http://schemas.microsoft.com/office/2006/metadata/properties" xmlns:ns3="10b43a74-ca58-4c8c-8015-115728d63996" xmlns:ns4="7091269a-51a7-4efa-bed7-affae494e468" targetNamespace="http://schemas.microsoft.com/office/2006/metadata/properties" ma:root="true" ma:fieldsID="dbe66509c316940c3f9bf50d5d7a7039" ns3:_="" ns4:_="">
    <xsd:import namespace="10b43a74-ca58-4c8c-8015-115728d63996"/>
    <xsd:import namespace="7091269a-51a7-4efa-bed7-affae494e468"/>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Templates" minOccurs="0"/>
                <xsd:element ref="ns3:Self_Registration_Enabled0" minOccurs="0"/>
                <xsd:element ref="ns3:MediaServiceMetadata" minOccurs="0"/>
                <xsd:element ref="ns3:MediaServiceFastMetadata" minOccurs="0"/>
                <xsd:element ref="ns3:MediaServiceDateTaken" minOccurs="0"/>
                <xsd:element ref="ns3:MediaServiceAutoTags" minOccurs="0"/>
                <xsd:element ref="ns3:MediaServiceOCR" minOccurs="0"/>
                <xsd:element ref="ns3:TeamsChannelId" minOccurs="0"/>
                <xsd:element ref="ns3:IsNotebookLocked"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b43a74-ca58-4c8c-8015-115728d63996"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chers" ma:index="1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7" nillable="true" ma:displayName="Invited Teachers" ma:internalName="Invited_Teachers">
      <xsd:simpleType>
        <xsd:restriction base="dms:Note">
          <xsd:maxLength value="255"/>
        </xsd:restriction>
      </xsd:simpleType>
    </xsd:element>
    <xsd:element name="Invited_Students" ma:index="18" nillable="true" ma:displayName="Invited Students" ma:internalName="Invited_Students">
      <xsd:simpleType>
        <xsd:restriction base="dms:Note">
          <xsd:maxLength value="255"/>
        </xsd:restriction>
      </xsd:simpleType>
    </xsd:element>
    <xsd:element name="Self_Registration_Enabled" ma:index="19" nillable="true" ma:displayName="Self_Registration_Enabled" ma:internalName="Self_Registration_Enabled">
      <xsd:simpleType>
        <xsd:restriction base="dms:Boolean"/>
      </xsd:simpleType>
    </xsd:element>
    <xsd:element name="Has_Teacher_Only_SectionGroup" ma:index="20" nillable="true" ma:displayName="Has Teacher Only SectionGroup" ma:internalName="Has_Teacher_Only_SectionGroup">
      <xsd:simpleType>
        <xsd:restriction base="dms:Boolean"/>
      </xsd:simpleType>
    </xsd:element>
    <xsd:element name="Is_Collaboration_Space_Locked" ma:index="21" nillable="true" ma:displayName="Is Collaboration Space Locked" ma:internalName="Is_Collaboration_Space_Locked">
      <xsd:simpleType>
        <xsd:restriction base="dms:Boolean"/>
      </xsd:simpleType>
    </xsd:element>
    <xsd:element name="Templates" ma:index="25" nillable="true" ma:displayName="Templates" ma:internalName="Templates">
      <xsd:simpleType>
        <xsd:restriction base="dms:Note">
          <xsd:maxLength value="255"/>
        </xsd:restriction>
      </xsd:simpleType>
    </xsd:element>
    <xsd:element name="Self_Registration_Enabled0" ma:index="26" nillable="true" ma:displayName="Self Registration Enabled" ma:internalName="Self_Registration_Enabled0">
      <xsd:simpleType>
        <xsd:restriction base="dms:Boolean"/>
      </xsd:simple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MediaServiceAutoTags" ma:internalName="MediaServiceAutoTags" ma:readOnly="true">
      <xsd:simpleType>
        <xsd:restriction base="dms:Text"/>
      </xsd:simpleType>
    </xsd:element>
    <xsd:element name="MediaServiceOCR" ma:index="31" nillable="true" ma:displayName="MediaServiceOCR" ma:internalName="MediaServiceOCR" ma:readOnly="true">
      <xsd:simpleType>
        <xsd:restriction base="dms:Note">
          <xsd:maxLength value="255"/>
        </xsd:restriction>
      </xsd:simpleType>
    </xsd:element>
    <xsd:element name="TeamsChannelId" ma:index="32" nillable="true" ma:displayName="Teams Channel Id" ma:internalName="TeamsChannelId">
      <xsd:simpleType>
        <xsd:restriction base="dms:Text"/>
      </xsd:simpleType>
    </xsd:element>
    <xsd:element name="IsNotebookLocked" ma:index="33" nillable="true" ma:displayName="Is Notebook Locked" ma:internalName="IsNotebookLocked">
      <xsd:simpleType>
        <xsd:restriction base="dms:Boolean"/>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91269a-51a7-4efa-bed7-affae494e468" elementFormDefault="qualified">
    <xsd:import namespace="http://schemas.microsoft.com/office/2006/documentManagement/types"/>
    <xsd:import namespace="http://schemas.microsoft.com/office/infopath/2007/PartnerControls"/>
    <xsd:element name="SharedWithUsers" ma:index="2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description="" ma:internalName="SharedWithDetails" ma:readOnly="true">
      <xsd:simpleType>
        <xsd:restriction base="dms:Note">
          <xsd:maxLength value="255"/>
        </xsd:restriction>
      </xsd:simpleType>
    </xsd:element>
    <xsd:element name="SharingHintHash" ma:index="2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FEC047-E490-4148-BE45-3C9E64EB7270}">
  <ds:schemaRefs>
    <ds:schemaRef ds:uri="10b43a74-ca58-4c8c-8015-115728d63996"/>
    <ds:schemaRef ds:uri="http://purl.org/dc/dcmitype/"/>
    <ds:schemaRef ds:uri="http://schemas.microsoft.com/office/2006/documentManagement/types"/>
    <ds:schemaRef ds:uri="http://purl.org/dc/elements/1.1/"/>
    <ds:schemaRef ds:uri="http://purl.org/dc/terms/"/>
    <ds:schemaRef ds:uri="7091269a-51a7-4efa-bed7-affae494e468"/>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CBA60DB-21AC-4C33-8FFC-AE72805A7F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b43a74-ca58-4c8c-8015-115728d63996"/>
    <ds:schemaRef ds:uri="7091269a-51a7-4efa-bed7-affae494e4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C8C733-E607-46FF-B698-B2D361A83E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1143</TotalTime>
  <Words>1927</Words>
  <Application>Microsoft Office PowerPoint</Application>
  <PresentationFormat>On-screen Show (16:9)</PresentationFormat>
  <Paragraphs>78</Paragraphs>
  <Slides>58</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Sniglet</vt:lpstr>
      <vt:lpstr>Bangers</vt:lpstr>
      <vt:lpstr>Jachimo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Alicia O</dc:creator>
  <cp:lastModifiedBy>Earl Adams</cp:lastModifiedBy>
  <cp:revision>13</cp:revision>
  <dcterms:modified xsi:type="dcterms:W3CDTF">2019-11-14T21:45:34Z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iteId">
    <vt:lpwstr>0cdcb198-8169-4b70-ba9f-da7e3ba700c2</vt:lpwstr>
  </property>
  <property fmtid="{D5CDD505-2E9C-101B-9397-08002B2CF9AE}" pid="4" name="MSIP_Label_0ee3c538-ec52-435f-ae58-017644bd9513_Owner">
    <vt:lpwstr>AdamsA@fultonschools.org</vt:lpwstr>
  </property>
  <property fmtid="{D5CDD505-2E9C-101B-9397-08002B2CF9AE}" pid="5" name="MSIP_Label_0ee3c538-ec52-435f-ae58-017644bd9513_SetDate">
    <vt:lpwstr>2019-11-13T15:25:34.3328717Z</vt:lpwstr>
  </property>
  <property fmtid="{D5CDD505-2E9C-101B-9397-08002B2CF9AE}" pid="6" name="MSIP_Label_0ee3c538-ec52-435f-ae58-017644bd9513_Name">
    <vt:lpwstr>General</vt:lpwstr>
  </property>
  <property fmtid="{D5CDD505-2E9C-101B-9397-08002B2CF9AE}" pid="7" name="MSIP_Label_0ee3c538-ec52-435f-ae58-017644bd9513_Application">
    <vt:lpwstr>Microsoft Azure Information Protection</vt:lpwstr>
  </property>
  <property fmtid="{D5CDD505-2E9C-101B-9397-08002B2CF9AE}" pid="8" name="MSIP_Label_0ee3c538-ec52-435f-ae58-017644bd9513_Extended_MSFT_Method">
    <vt:lpwstr>Automatic</vt:lpwstr>
  </property>
  <property fmtid="{D5CDD505-2E9C-101B-9397-08002B2CF9AE}" pid="9" name="Sensitivity">
    <vt:lpwstr>General</vt:lpwstr>
  </property>
  <property fmtid="{D5CDD505-2E9C-101B-9397-08002B2CF9AE}" pid="10" name="ContentTypeId">
    <vt:lpwstr>0x01010064416AB8C1DE5549BC11A6F7A185ADED</vt:lpwstr>
  </property>
</Properties>
</file>